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7" r:id="rId2"/>
    <p:sldId id="283" r:id="rId3"/>
    <p:sldId id="287" r:id="rId4"/>
    <p:sldId id="286" r:id="rId5"/>
    <p:sldId id="259" r:id="rId6"/>
    <p:sldId id="288" r:id="rId7"/>
    <p:sldId id="284" r:id="rId8"/>
    <p:sldId id="260" r:id="rId9"/>
    <p:sldId id="261" r:id="rId10"/>
    <p:sldId id="289" r:id="rId11"/>
    <p:sldId id="263" r:id="rId12"/>
    <p:sldId id="264" r:id="rId13"/>
    <p:sldId id="29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199"/>
    <p:restoredTop sz="79740"/>
  </p:normalViewPr>
  <p:slideViewPr>
    <p:cSldViewPr snapToGrid="0" snapToObjects="1">
      <p:cViewPr varScale="1">
        <p:scale>
          <a:sx n="32" d="100"/>
          <a:sy n="32" d="100"/>
        </p:scale>
        <p:origin x="11" y="7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1E0DB0-8DEB-904C-908E-EE6D39083234}" type="datetimeFigureOut">
              <a:rPr lang="en-US" smtClean="0"/>
              <a:t>7/15/2020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34A4D-D673-D64C-AFB8-F7D5CC0FFCDC}" type="slidenum">
              <a:rPr lang="en-US" smtClean="0"/>
              <a:t>‹#›</a:t>
            </a:fld>
            <a:endParaRPr lang="en-US"/>
          </a:p>
        </p:txBody>
      </p:sp>
    </p:spTree>
    <p:extLst>
      <p:ext uri="{BB962C8B-B14F-4D97-AF65-F5344CB8AC3E}">
        <p14:creationId xmlns:p14="http://schemas.microsoft.com/office/powerpoint/2010/main" val="1413830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1D4454C2-3C18-FD4D-9913-CB43B9D4E3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4DFB38A-A670-F04F-AE1E-267EAFDE42F7}" type="slidenum">
              <a:rPr lang="en-US" altLang="en-US"/>
              <a:pPr/>
              <a:t>1</a:t>
            </a:fld>
            <a:endParaRPr lang="en-US" altLang="en-US"/>
          </a:p>
        </p:txBody>
      </p:sp>
      <p:sp>
        <p:nvSpPr>
          <p:cNvPr id="15362" name="Placeholder 2">
            <a:extLst>
              <a:ext uri="{FF2B5EF4-FFF2-40B4-BE49-F238E27FC236}">
                <a16:creationId xmlns:a16="http://schemas.microsoft.com/office/drawing/2014/main" id="{82BE0066-79EA-2341-95A6-EC223B4CD3B9}"/>
              </a:ext>
            </a:extLst>
          </p:cNvPr>
          <p:cNvSpPr>
            <a:spLocks noGrp="1" noRot="1" noChangeAspect="1" noChangeArrowheads="1" noTextEdit="1"/>
          </p:cNvSpPr>
          <p:nvPr>
            <p:ph type="sldImg"/>
          </p:nvPr>
        </p:nvSpPr>
        <p:spPr>
          <a:ln/>
        </p:spPr>
      </p:sp>
      <p:sp>
        <p:nvSpPr>
          <p:cNvPr id="15363" name="Placeholder 3">
            <a:extLst>
              <a:ext uri="{FF2B5EF4-FFF2-40B4-BE49-F238E27FC236}">
                <a16:creationId xmlns:a16="http://schemas.microsoft.com/office/drawing/2014/main" id="{85E75FF3-03AA-DF44-966B-B265CAF0C6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59770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Placeholder 2">
            <a:extLst>
              <a:ext uri="{FF2B5EF4-FFF2-40B4-BE49-F238E27FC236}">
                <a16:creationId xmlns:a16="http://schemas.microsoft.com/office/drawing/2014/main" id="{192C815F-07E0-8040-A649-6886DCD67958}"/>
              </a:ext>
            </a:extLst>
          </p:cNvPr>
          <p:cNvSpPr>
            <a:spLocks noGrp="1" noRot="1" noChangeAspect="1" noChangeArrowheads="1" noTextEdit="1"/>
          </p:cNvSpPr>
          <p:nvPr>
            <p:ph type="sldImg"/>
          </p:nvPr>
        </p:nvSpPr>
        <p:spPr>
          <a:ln/>
        </p:spPr>
      </p:sp>
      <p:sp>
        <p:nvSpPr>
          <p:cNvPr id="17410" name="Placeholder 3">
            <a:extLst>
              <a:ext uri="{FF2B5EF4-FFF2-40B4-BE49-F238E27FC236}">
                <a16:creationId xmlns:a16="http://schemas.microsoft.com/office/drawing/2014/main" id="{8B72CE0A-45D6-204A-AE0B-F6BE534D47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78705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Placeholder 2">
            <a:extLst>
              <a:ext uri="{FF2B5EF4-FFF2-40B4-BE49-F238E27FC236}">
                <a16:creationId xmlns:a16="http://schemas.microsoft.com/office/drawing/2014/main" id="{8DC77E76-AC2F-9346-A063-01ADD8D50E1C}"/>
              </a:ext>
            </a:extLst>
          </p:cNvPr>
          <p:cNvSpPr>
            <a:spLocks noGrp="1" noRot="1" noChangeAspect="1" noChangeArrowheads="1" noTextEdit="1"/>
          </p:cNvSpPr>
          <p:nvPr>
            <p:ph type="sldImg"/>
          </p:nvPr>
        </p:nvSpPr>
        <p:spPr>
          <a:ln/>
        </p:spPr>
      </p:sp>
      <p:sp>
        <p:nvSpPr>
          <p:cNvPr id="21506" name="Placeholder 3">
            <a:extLst>
              <a:ext uri="{FF2B5EF4-FFF2-40B4-BE49-F238E27FC236}">
                <a16:creationId xmlns:a16="http://schemas.microsoft.com/office/drawing/2014/main" id="{4F5E9D37-896F-5B40-8655-56A9287F05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altLang="en-US" dirty="0"/>
              <a:t>Contributes to our sense of self-worth</a:t>
            </a:r>
          </a:p>
          <a:p>
            <a:pPr lvl="1" eaLnBrk="1" hangingPunct="1"/>
            <a:r>
              <a:rPr lang="en-US" altLang="en-US" dirty="0"/>
              <a:t>Leads to happiness</a:t>
            </a:r>
          </a:p>
          <a:p>
            <a:pPr lvl="1" eaLnBrk="1" hangingPunct="1"/>
            <a:r>
              <a:rPr lang="en-US" altLang="en-US" dirty="0"/>
              <a:t>Changes us</a:t>
            </a:r>
          </a:p>
          <a:p>
            <a:pPr lvl="1" eaLnBrk="1" hangingPunct="1"/>
            <a:r>
              <a:rPr lang="en-US" altLang="en-US" dirty="0"/>
              <a:t>Nourishes us in virtues</a:t>
            </a:r>
          </a:p>
          <a:p>
            <a:pPr lvl="1" eaLnBrk="1" hangingPunct="1"/>
            <a:r>
              <a:rPr lang="en-US" altLang="en-US" dirty="0"/>
              <a:t>Energizes, calms, and renews</a:t>
            </a:r>
          </a:p>
          <a:p>
            <a:pPr lvl="1" eaLnBrk="1" hangingPunct="1"/>
            <a:r>
              <a:rPr lang="en-US" altLang="en-US" dirty="0"/>
              <a:t>Heals</a:t>
            </a:r>
          </a:p>
          <a:p>
            <a:pPr lvl="1" eaLnBrk="1" hangingPunct="1"/>
            <a:r>
              <a:rPr lang="en-US" altLang="en-US" dirty="0"/>
              <a:t>Helps relieve anxiety</a:t>
            </a:r>
          </a:p>
          <a:p>
            <a:pPr lvl="1" eaLnBrk="1" hangingPunct="1"/>
            <a:r>
              <a:rPr lang="en-US" altLang="en-US" dirty="0"/>
              <a:t>Deepens our relationship with the Triune God</a:t>
            </a:r>
          </a:p>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1207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Placeholder 2">
            <a:extLst>
              <a:ext uri="{FF2B5EF4-FFF2-40B4-BE49-F238E27FC236}">
                <a16:creationId xmlns:a16="http://schemas.microsoft.com/office/drawing/2014/main" id="{8DC77E76-AC2F-9346-A063-01ADD8D50E1C}"/>
              </a:ext>
            </a:extLst>
          </p:cNvPr>
          <p:cNvSpPr>
            <a:spLocks noGrp="1" noRot="1" noChangeAspect="1" noChangeArrowheads="1" noTextEdit="1"/>
          </p:cNvSpPr>
          <p:nvPr>
            <p:ph type="sldImg"/>
          </p:nvPr>
        </p:nvSpPr>
        <p:spPr>
          <a:ln/>
        </p:spPr>
      </p:sp>
      <p:sp>
        <p:nvSpPr>
          <p:cNvPr id="21506" name="Placeholder 3">
            <a:extLst>
              <a:ext uri="{FF2B5EF4-FFF2-40B4-BE49-F238E27FC236}">
                <a16:creationId xmlns:a16="http://schemas.microsoft.com/office/drawing/2014/main" id="{4F5E9D37-896F-5B40-8655-56A9287F05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altLang="en-US" dirty="0"/>
              <a:t>Contributes to our sense of self-worth</a:t>
            </a:r>
          </a:p>
          <a:p>
            <a:pPr lvl="1" eaLnBrk="1" hangingPunct="1"/>
            <a:r>
              <a:rPr lang="en-US" altLang="en-US" dirty="0"/>
              <a:t>Leads to happiness</a:t>
            </a:r>
          </a:p>
          <a:p>
            <a:pPr lvl="1" eaLnBrk="1" hangingPunct="1"/>
            <a:r>
              <a:rPr lang="en-US" altLang="en-US" dirty="0"/>
              <a:t>Changes us</a:t>
            </a:r>
          </a:p>
          <a:p>
            <a:pPr lvl="1" eaLnBrk="1" hangingPunct="1"/>
            <a:r>
              <a:rPr lang="en-US" altLang="en-US" dirty="0"/>
              <a:t>Nourishes us in virtues</a:t>
            </a:r>
          </a:p>
          <a:p>
            <a:pPr lvl="1" eaLnBrk="1" hangingPunct="1"/>
            <a:r>
              <a:rPr lang="en-US" altLang="en-US" dirty="0"/>
              <a:t>Energizes, calms, and renews</a:t>
            </a:r>
          </a:p>
          <a:p>
            <a:pPr lvl="1" eaLnBrk="1" hangingPunct="1"/>
            <a:r>
              <a:rPr lang="en-US" altLang="en-US" dirty="0"/>
              <a:t>Heals</a:t>
            </a:r>
          </a:p>
          <a:p>
            <a:pPr lvl="1" eaLnBrk="1" hangingPunct="1"/>
            <a:r>
              <a:rPr lang="en-US" altLang="en-US" dirty="0"/>
              <a:t>Helps relieve anxiety</a:t>
            </a:r>
          </a:p>
          <a:p>
            <a:pPr lvl="1" eaLnBrk="1" hangingPunct="1"/>
            <a:r>
              <a:rPr lang="en-US" altLang="en-US" dirty="0"/>
              <a:t>Deepens our relationship with the Triune God</a:t>
            </a:r>
          </a:p>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91664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Placeholder 2">
            <a:extLst>
              <a:ext uri="{FF2B5EF4-FFF2-40B4-BE49-F238E27FC236}">
                <a16:creationId xmlns:a16="http://schemas.microsoft.com/office/drawing/2014/main" id="{EAEB18DA-83A9-4B44-97EB-9E4E079AAA03}"/>
              </a:ext>
            </a:extLst>
          </p:cNvPr>
          <p:cNvSpPr>
            <a:spLocks noGrp="1" noRot="1" noChangeAspect="1" noChangeArrowheads="1" noTextEdit="1"/>
          </p:cNvSpPr>
          <p:nvPr>
            <p:ph type="sldImg"/>
          </p:nvPr>
        </p:nvSpPr>
        <p:spPr>
          <a:ln/>
        </p:spPr>
      </p:sp>
      <p:sp>
        <p:nvSpPr>
          <p:cNvPr id="19458" name="Rectangle 3">
            <a:extLst>
              <a:ext uri="{FF2B5EF4-FFF2-40B4-BE49-F238E27FC236}">
                <a16:creationId xmlns:a16="http://schemas.microsoft.com/office/drawing/2014/main" id="{BB96D198-47C6-A64A-AE76-9A4F876B57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Before beginning with this slide, teachers might lead the class in a discussion or in a “chalk talk” activity where students write different things they associate with prayer up on the board. Based on those responses, the teacher might then ask students how they would define prayer.</a:t>
            </a:r>
          </a:p>
        </p:txBody>
      </p:sp>
    </p:spTree>
    <p:extLst>
      <p:ext uri="{BB962C8B-B14F-4D97-AF65-F5344CB8AC3E}">
        <p14:creationId xmlns:p14="http://schemas.microsoft.com/office/powerpoint/2010/main" val="3674350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Placeholder 2">
            <a:extLst>
              <a:ext uri="{FF2B5EF4-FFF2-40B4-BE49-F238E27FC236}">
                <a16:creationId xmlns:a16="http://schemas.microsoft.com/office/drawing/2014/main" id="{8DC77E76-AC2F-9346-A063-01ADD8D50E1C}"/>
              </a:ext>
            </a:extLst>
          </p:cNvPr>
          <p:cNvSpPr>
            <a:spLocks noGrp="1" noRot="1" noChangeAspect="1" noChangeArrowheads="1" noTextEdit="1"/>
          </p:cNvSpPr>
          <p:nvPr>
            <p:ph type="sldImg"/>
          </p:nvPr>
        </p:nvSpPr>
        <p:spPr>
          <a:ln/>
        </p:spPr>
      </p:sp>
      <p:sp>
        <p:nvSpPr>
          <p:cNvPr id="21506" name="Placeholder 3">
            <a:extLst>
              <a:ext uri="{FF2B5EF4-FFF2-40B4-BE49-F238E27FC236}">
                <a16:creationId xmlns:a16="http://schemas.microsoft.com/office/drawing/2014/main" id="{4F5E9D37-896F-5B40-8655-56A9287F05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altLang="en-US" dirty="0"/>
              <a:t>Contributes to our sense of self-worth</a:t>
            </a:r>
          </a:p>
          <a:p>
            <a:pPr lvl="1" eaLnBrk="1" hangingPunct="1"/>
            <a:r>
              <a:rPr lang="en-US" altLang="en-US" dirty="0"/>
              <a:t>Leads to happiness</a:t>
            </a:r>
          </a:p>
          <a:p>
            <a:pPr lvl="1" eaLnBrk="1" hangingPunct="1"/>
            <a:r>
              <a:rPr lang="en-US" altLang="en-US" dirty="0"/>
              <a:t>Changes us</a:t>
            </a:r>
          </a:p>
          <a:p>
            <a:pPr lvl="1" eaLnBrk="1" hangingPunct="1"/>
            <a:r>
              <a:rPr lang="en-US" altLang="en-US" dirty="0"/>
              <a:t>Nourishes us in virtues</a:t>
            </a:r>
          </a:p>
          <a:p>
            <a:pPr lvl="1" eaLnBrk="1" hangingPunct="1"/>
            <a:r>
              <a:rPr lang="en-US" altLang="en-US" dirty="0"/>
              <a:t>Energizes, calms, and renews</a:t>
            </a:r>
          </a:p>
          <a:p>
            <a:pPr lvl="1" eaLnBrk="1" hangingPunct="1"/>
            <a:r>
              <a:rPr lang="en-US" altLang="en-US" dirty="0"/>
              <a:t>Heals</a:t>
            </a:r>
          </a:p>
          <a:p>
            <a:pPr lvl="1" eaLnBrk="1" hangingPunct="1"/>
            <a:r>
              <a:rPr lang="en-US" altLang="en-US" dirty="0"/>
              <a:t>Helps relieve anxiety</a:t>
            </a:r>
          </a:p>
          <a:p>
            <a:pPr lvl="1" eaLnBrk="1" hangingPunct="1"/>
            <a:r>
              <a:rPr lang="en-US" altLang="en-US" dirty="0"/>
              <a:t>Deepens our relationship with the Triune God</a:t>
            </a:r>
          </a:p>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19844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Placeholder 2">
            <a:extLst>
              <a:ext uri="{FF2B5EF4-FFF2-40B4-BE49-F238E27FC236}">
                <a16:creationId xmlns:a16="http://schemas.microsoft.com/office/drawing/2014/main" id="{EAEB18DA-83A9-4B44-97EB-9E4E079AAA03}"/>
              </a:ext>
            </a:extLst>
          </p:cNvPr>
          <p:cNvSpPr>
            <a:spLocks noGrp="1" noRot="1" noChangeAspect="1" noChangeArrowheads="1" noTextEdit="1"/>
          </p:cNvSpPr>
          <p:nvPr>
            <p:ph type="sldImg"/>
          </p:nvPr>
        </p:nvSpPr>
        <p:spPr>
          <a:ln/>
        </p:spPr>
      </p:sp>
      <p:sp>
        <p:nvSpPr>
          <p:cNvPr id="19458" name="Rectangle 3">
            <a:extLst>
              <a:ext uri="{FF2B5EF4-FFF2-40B4-BE49-F238E27FC236}">
                <a16:creationId xmlns:a16="http://schemas.microsoft.com/office/drawing/2014/main" id="{BB96D198-47C6-A64A-AE76-9A4F876B57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Before beginning with this slide, teachers might lead the class in a discussion or in a “chalk talk” activity where students write different things they associate with prayer up on the board. Based on those responses, the teacher might then ask students how they would define prayer.</a:t>
            </a:r>
          </a:p>
        </p:txBody>
      </p:sp>
    </p:spTree>
    <p:extLst>
      <p:ext uri="{BB962C8B-B14F-4D97-AF65-F5344CB8AC3E}">
        <p14:creationId xmlns:p14="http://schemas.microsoft.com/office/powerpoint/2010/main" val="2585418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Placeholder 2">
            <a:extLst>
              <a:ext uri="{FF2B5EF4-FFF2-40B4-BE49-F238E27FC236}">
                <a16:creationId xmlns:a16="http://schemas.microsoft.com/office/drawing/2014/main" id="{8DC77E76-AC2F-9346-A063-01ADD8D50E1C}"/>
              </a:ext>
            </a:extLst>
          </p:cNvPr>
          <p:cNvSpPr>
            <a:spLocks noGrp="1" noRot="1" noChangeAspect="1" noChangeArrowheads="1" noTextEdit="1"/>
          </p:cNvSpPr>
          <p:nvPr>
            <p:ph type="sldImg"/>
          </p:nvPr>
        </p:nvSpPr>
        <p:spPr>
          <a:ln/>
        </p:spPr>
      </p:sp>
      <p:sp>
        <p:nvSpPr>
          <p:cNvPr id="21506" name="Placeholder 3">
            <a:extLst>
              <a:ext uri="{FF2B5EF4-FFF2-40B4-BE49-F238E27FC236}">
                <a16:creationId xmlns:a16="http://schemas.microsoft.com/office/drawing/2014/main" id="{4F5E9D37-896F-5B40-8655-56A9287F05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altLang="en-US" dirty="0"/>
              <a:t>Contributes to our sense of self-worth</a:t>
            </a:r>
          </a:p>
          <a:p>
            <a:pPr lvl="1" eaLnBrk="1" hangingPunct="1"/>
            <a:r>
              <a:rPr lang="en-US" altLang="en-US" dirty="0"/>
              <a:t>Leads to happiness</a:t>
            </a:r>
          </a:p>
          <a:p>
            <a:pPr lvl="1" eaLnBrk="1" hangingPunct="1"/>
            <a:r>
              <a:rPr lang="en-US" altLang="en-US" dirty="0"/>
              <a:t>Changes us</a:t>
            </a:r>
          </a:p>
          <a:p>
            <a:pPr lvl="1" eaLnBrk="1" hangingPunct="1"/>
            <a:r>
              <a:rPr lang="en-US" altLang="en-US" dirty="0"/>
              <a:t>Nourishes us in virtues</a:t>
            </a:r>
          </a:p>
          <a:p>
            <a:pPr lvl="1" eaLnBrk="1" hangingPunct="1"/>
            <a:r>
              <a:rPr lang="en-US" altLang="en-US" dirty="0"/>
              <a:t>Energizes, calms, and renews</a:t>
            </a:r>
          </a:p>
          <a:p>
            <a:pPr lvl="1" eaLnBrk="1" hangingPunct="1"/>
            <a:r>
              <a:rPr lang="en-US" altLang="en-US" dirty="0"/>
              <a:t>Heals</a:t>
            </a:r>
          </a:p>
          <a:p>
            <a:pPr lvl="1" eaLnBrk="1" hangingPunct="1"/>
            <a:r>
              <a:rPr lang="en-US" altLang="en-US" dirty="0"/>
              <a:t>Helps relieve anxiety</a:t>
            </a:r>
          </a:p>
          <a:p>
            <a:pPr lvl="1" eaLnBrk="1" hangingPunct="1"/>
            <a:r>
              <a:rPr lang="en-US" altLang="en-US" dirty="0"/>
              <a:t>Deepens our relationship with the Triune God</a:t>
            </a:r>
          </a:p>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30095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Placeholder 2">
            <a:extLst>
              <a:ext uri="{FF2B5EF4-FFF2-40B4-BE49-F238E27FC236}">
                <a16:creationId xmlns:a16="http://schemas.microsoft.com/office/drawing/2014/main" id="{B233124E-62D6-8C41-87C2-BC4A566CBEE4}"/>
              </a:ext>
            </a:extLst>
          </p:cNvPr>
          <p:cNvSpPr>
            <a:spLocks noGrp="1" noRot="1" noChangeAspect="1" noChangeArrowheads="1" noTextEdit="1"/>
          </p:cNvSpPr>
          <p:nvPr>
            <p:ph type="sldImg"/>
          </p:nvPr>
        </p:nvSpPr>
        <p:spPr>
          <a:ln/>
        </p:spPr>
      </p:sp>
      <p:sp>
        <p:nvSpPr>
          <p:cNvPr id="23554" name="Rectangle 3">
            <a:extLst>
              <a:ext uri="{FF2B5EF4-FFF2-40B4-BE49-F238E27FC236}">
                <a16:creationId xmlns:a16="http://schemas.microsoft.com/office/drawing/2014/main" id="{C32D5BCB-6097-B149-BB31-FF8FD2BCC5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While discussing the 6 Ps, teachers might ask students to come up with examples for each point.</a:t>
            </a:r>
          </a:p>
        </p:txBody>
      </p:sp>
    </p:spTree>
    <p:extLst>
      <p:ext uri="{BB962C8B-B14F-4D97-AF65-F5344CB8AC3E}">
        <p14:creationId xmlns:p14="http://schemas.microsoft.com/office/powerpoint/2010/main" val="3645214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Placeholder 2">
            <a:extLst>
              <a:ext uri="{FF2B5EF4-FFF2-40B4-BE49-F238E27FC236}">
                <a16:creationId xmlns:a16="http://schemas.microsoft.com/office/drawing/2014/main" id="{B233124E-62D6-8C41-87C2-BC4A566CBEE4}"/>
              </a:ext>
            </a:extLst>
          </p:cNvPr>
          <p:cNvSpPr>
            <a:spLocks noGrp="1" noRot="1" noChangeAspect="1" noChangeArrowheads="1" noTextEdit="1"/>
          </p:cNvSpPr>
          <p:nvPr>
            <p:ph type="sldImg"/>
          </p:nvPr>
        </p:nvSpPr>
        <p:spPr>
          <a:ln/>
        </p:spPr>
      </p:sp>
      <p:sp>
        <p:nvSpPr>
          <p:cNvPr id="23554" name="Rectangle 3">
            <a:extLst>
              <a:ext uri="{FF2B5EF4-FFF2-40B4-BE49-F238E27FC236}">
                <a16:creationId xmlns:a16="http://schemas.microsoft.com/office/drawing/2014/main" id="{C32D5BCB-6097-B149-BB31-FF8FD2BCC5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While discussing the 6 Ps, teachers might ask students to come up with examples for each point.</a:t>
            </a:r>
          </a:p>
        </p:txBody>
      </p:sp>
    </p:spTree>
    <p:extLst>
      <p:ext uri="{BB962C8B-B14F-4D97-AF65-F5344CB8AC3E}">
        <p14:creationId xmlns:p14="http://schemas.microsoft.com/office/powerpoint/2010/main" val="3600099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Placeholder 2">
            <a:extLst>
              <a:ext uri="{FF2B5EF4-FFF2-40B4-BE49-F238E27FC236}">
                <a16:creationId xmlns:a16="http://schemas.microsoft.com/office/drawing/2014/main" id="{C3545032-99D7-A54E-8ED1-81FC49D35B22}"/>
              </a:ext>
            </a:extLst>
          </p:cNvPr>
          <p:cNvSpPr>
            <a:spLocks noGrp="1" noRot="1" noChangeAspect="1" noChangeArrowheads="1" noTextEdit="1"/>
          </p:cNvSpPr>
          <p:nvPr>
            <p:ph type="sldImg"/>
          </p:nvPr>
        </p:nvSpPr>
        <p:spPr>
          <a:ln/>
        </p:spPr>
      </p:sp>
      <p:sp>
        <p:nvSpPr>
          <p:cNvPr id="25602" name="Rectangle 3">
            <a:extLst>
              <a:ext uri="{FF2B5EF4-FFF2-40B4-BE49-F238E27FC236}">
                <a16:creationId xmlns:a16="http://schemas.microsoft.com/office/drawing/2014/main" id="{6D5C8C8C-B85D-5649-980B-DAAFB0D8C4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Some explanation may be necessary to help students understand the difference between meditation and contemplation. See pp.245-246.</a:t>
            </a:r>
          </a:p>
        </p:txBody>
      </p:sp>
    </p:spTree>
    <p:extLst>
      <p:ext uri="{BB962C8B-B14F-4D97-AF65-F5344CB8AC3E}">
        <p14:creationId xmlns:p14="http://schemas.microsoft.com/office/powerpoint/2010/main" val="1381462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Placeholder 2">
            <a:extLst>
              <a:ext uri="{FF2B5EF4-FFF2-40B4-BE49-F238E27FC236}">
                <a16:creationId xmlns:a16="http://schemas.microsoft.com/office/drawing/2014/main" id="{39807C75-885A-B14D-BF47-2187FA02C9C6}"/>
              </a:ext>
            </a:extLst>
          </p:cNvPr>
          <p:cNvSpPr>
            <a:spLocks noGrp="1" noRot="1" noChangeAspect="1" noChangeArrowheads="1" noTextEdit="1"/>
          </p:cNvSpPr>
          <p:nvPr>
            <p:ph type="sldImg"/>
          </p:nvPr>
        </p:nvSpPr>
        <p:spPr>
          <a:ln/>
        </p:spPr>
      </p:sp>
      <p:sp>
        <p:nvSpPr>
          <p:cNvPr id="27650" name="Placeholder 3">
            <a:extLst>
              <a:ext uri="{FF2B5EF4-FFF2-40B4-BE49-F238E27FC236}">
                <a16:creationId xmlns:a16="http://schemas.microsoft.com/office/drawing/2014/main" id="{669BAA05-D42E-3547-9D6F-EA0BEEF3FF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11970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Placeholder 2">
            <a:extLst>
              <a:ext uri="{FF2B5EF4-FFF2-40B4-BE49-F238E27FC236}">
                <a16:creationId xmlns:a16="http://schemas.microsoft.com/office/drawing/2014/main" id="{39807C75-885A-B14D-BF47-2187FA02C9C6}"/>
              </a:ext>
            </a:extLst>
          </p:cNvPr>
          <p:cNvSpPr>
            <a:spLocks noGrp="1" noRot="1" noChangeAspect="1" noChangeArrowheads="1" noTextEdit="1"/>
          </p:cNvSpPr>
          <p:nvPr>
            <p:ph type="sldImg"/>
          </p:nvPr>
        </p:nvSpPr>
        <p:spPr>
          <a:ln/>
        </p:spPr>
      </p:sp>
      <p:sp>
        <p:nvSpPr>
          <p:cNvPr id="27650" name="Placeholder 3">
            <a:extLst>
              <a:ext uri="{FF2B5EF4-FFF2-40B4-BE49-F238E27FC236}">
                <a16:creationId xmlns:a16="http://schemas.microsoft.com/office/drawing/2014/main" id="{669BAA05-D42E-3547-9D6F-EA0BEEF3FF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80134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2497C-9BAE-6845-9AAA-477ABE1B54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6BEFA5-97F1-E648-8A6D-B14AF8B1D0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CC0B9C-FB04-8041-A182-3A4B1FB91A40}"/>
              </a:ext>
            </a:extLst>
          </p:cNvPr>
          <p:cNvSpPr>
            <a:spLocks noGrp="1"/>
          </p:cNvSpPr>
          <p:nvPr>
            <p:ph type="dt" sz="half" idx="10"/>
          </p:nvPr>
        </p:nvSpPr>
        <p:spPr/>
        <p:txBody>
          <a:bodyPr/>
          <a:lstStyle/>
          <a:p>
            <a:fld id="{4A575AD1-18C8-D249-AF26-DFB3BE3BB6AA}" type="datetimeFigureOut">
              <a:rPr lang="en-US" smtClean="0"/>
              <a:t>7/15/2020</a:t>
            </a:fld>
            <a:endParaRPr lang="en-US"/>
          </a:p>
        </p:txBody>
      </p:sp>
      <p:sp>
        <p:nvSpPr>
          <p:cNvPr id="5" name="Footer Placeholder 4">
            <a:extLst>
              <a:ext uri="{FF2B5EF4-FFF2-40B4-BE49-F238E27FC236}">
                <a16:creationId xmlns:a16="http://schemas.microsoft.com/office/drawing/2014/main" id="{D380BDCA-49ED-594F-9B5F-AEE7E96506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8FE8D0-C71C-2348-BF7D-F0E24C6EB555}"/>
              </a:ext>
            </a:extLst>
          </p:cNvPr>
          <p:cNvSpPr>
            <a:spLocks noGrp="1"/>
          </p:cNvSpPr>
          <p:nvPr>
            <p:ph type="sldNum" sz="quarter" idx="12"/>
          </p:nvPr>
        </p:nvSpPr>
        <p:spPr/>
        <p:txBody>
          <a:bodyPr/>
          <a:lstStyle/>
          <a:p>
            <a:fld id="{107C5E26-E40B-3644-95AF-C1A129AF0E49}" type="slidenum">
              <a:rPr lang="en-US" smtClean="0"/>
              <a:t>‹#›</a:t>
            </a:fld>
            <a:endParaRPr lang="en-US"/>
          </a:p>
        </p:txBody>
      </p:sp>
    </p:spTree>
    <p:extLst>
      <p:ext uri="{BB962C8B-B14F-4D97-AF65-F5344CB8AC3E}">
        <p14:creationId xmlns:p14="http://schemas.microsoft.com/office/powerpoint/2010/main" val="1581396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A30A4-E599-3A4F-880A-3B1D2BE1DE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ED01C3-E31D-AB45-948C-7A6D28C9C8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D2D0EC-269F-6048-AB34-A2F7E18BF796}"/>
              </a:ext>
            </a:extLst>
          </p:cNvPr>
          <p:cNvSpPr>
            <a:spLocks noGrp="1"/>
          </p:cNvSpPr>
          <p:nvPr>
            <p:ph type="dt" sz="half" idx="10"/>
          </p:nvPr>
        </p:nvSpPr>
        <p:spPr/>
        <p:txBody>
          <a:bodyPr/>
          <a:lstStyle/>
          <a:p>
            <a:fld id="{4A575AD1-18C8-D249-AF26-DFB3BE3BB6AA}" type="datetimeFigureOut">
              <a:rPr lang="en-US" smtClean="0"/>
              <a:t>7/15/2020</a:t>
            </a:fld>
            <a:endParaRPr lang="en-US"/>
          </a:p>
        </p:txBody>
      </p:sp>
      <p:sp>
        <p:nvSpPr>
          <p:cNvPr id="5" name="Footer Placeholder 4">
            <a:extLst>
              <a:ext uri="{FF2B5EF4-FFF2-40B4-BE49-F238E27FC236}">
                <a16:creationId xmlns:a16="http://schemas.microsoft.com/office/drawing/2014/main" id="{EAA5E2CC-59A5-CB4B-8378-51E04B3644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C8E8C6-960A-F344-B756-52F7DA238345}"/>
              </a:ext>
            </a:extLst>
          </p:cNvPr>
          <p:cNvSpPr>
            <a:spLocks noGrp="1"/>
          </p:cNvSpPr>
          <p:nvPr>
            <p:ph type="sldNum" sz="quarter" idx="12"/>
          </p:nvPr>
        </p:nvSpPr>
        <p:spPr/>
        <p:txBody>
          <a:bodyPr/>
          <a:lstStyle/>
          <a:p>
            <a:fld id="{107C5E26-E40B-3644-95AF-C1A129AF0E49}" type="slidenum">
              <a:rPr lang="en-US" smtClean="0"/>
              <a:t>‹#›</a:t>
            </a:fld>
            <a:endParaRPr lang="en-US"/>
          </a:p>
        </p:txBody>
      </p:sp>
    </p:spTree>
    <p:extLst>
      <p:ext uri="{BB962C8B-B14F-4D97-AF65-F5344CB8AC3E}">
        <p14:creationId xmlns:p14="http://schemas.microsoft.com/office/powerpoint/2010/main" val="3527210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8B038-1494-6B41-A0AF-F2F289E4A1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88C6D2E-150C-8E40-9352-6AE5617AAB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7E2009-C71E-9A46-84A2-904941AC81AA}"/>
              </a:ext>
            </a:extLst>
          </p:cNvPr>
          <p:cNvSpPr>
            <a:spLocks noGrp="1"/>
          </p:cNvSpPr>
          <p:nvPr>
            <p:ph type="dt" sz="half" idx="10"/>
          </p:nvPr>
        </p:nvSpPr>
        <p:spPr/>
        <p:txBody>
          <a:bodyPr/>
          <a:lstStyle/>
          <a:p>
            <a:fld id="{4A575AD1-18C8-D249-AF26-DFB3BE3BB6AA}" type="datetimeFigureOut">
              <a:rPr lang="en-US" smtClean="0"/>
              <a:t>7/15/2020</a:t>
            </a:fld>
            <a:endParaRPr lang="en-US"/>
          </a:p>
        </p:txBody>
      </p:sp>
      <p:sp>
        <p:nvSpPr>
          <p:cNvPr id="5" name="Footer Placeholder 4">
            <a:extLst>
              <a:ext uri="{FF2B5EF4-FFF2-40B4-BE49-F238E27FC236}">
                <a16:creationId xmlns:a16="http://schemas.microsoft.com/office/drawing/2014/main" id="{BF5A81D9-1DB4-1E44-B14E-CBF9EA9F5D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95A518-9686-C940-A388-8D6821399C9E}"/>
              </a:ext>
            </a:extLst>
          </p:cNvPr>
          <p:cNvSpPr>
            <a:spLocks noGrp="1"/>
          </p:cNvSpPr>
          <p:nvPr>
            <p:ph type="sldNum" sz="quarter" idx="12"/>
          </p:nvPr>
        </p:nvSpPr>
        <p:spPr/>
        <p:txBody>
          <a:bodyPr/>
          <a:lstStyle/>
          <a:p>
            <a:fld id="{107C5E26-E40B-3644-95AF-C1A129AF0E49}" type="slidenum">
              <a:rPr lang="en-US" smtClean="0"/>
              <a:t>‹#›</a:t>
            </a:fld>
            <a:endParaRPr lang="en-US"/>
          </a:p>
        </p:txBody>
      </p:sp>
    </p:spTree>
    <p:extLst>
      <p:ext uri="{BB962C8B-B14F-4D97-AF65-F5344CB8AC3E}">
        <p14:creationId xmlns:p14="http://schemas.microsoft.com/office/powerpoint/2010/main" val="1611378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4667B-EFE6-7840-B814-AC84283583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2A09C4-1B5D-F74C-9903-5D3A5835F0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7D6E93-6365-5443-B364-A4B5E4A739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3B21AF-541B-D147-A8DD-2AD0B3542DA1}"/>
              </a:ext>
            </a:extLst>
          </p:cNvPr>
          <p:cNvSpPr>
            <a:spLocks noGrp="1"/>
          </p:cNvSpPr>
          <p:nvPr>
            <p:ph type="dt" sz="half" idx="10"/>
          </p:nvPr>
        </p:nvSpPr>
        <p:spPr/>
        <p:txBody>
          <a:bodyPr/>
          <a:lstStyle/>
          <a:p>
            <a:fld id="{4A575AD1-18C8-D249-AF26-DFB3BE3BB6AA}" type="datetimeFigureOut">
              <a:rPr lang="en-US" smtClean="0"/>
              <a:t>7/15/2020</a:t>
            </a:fld>
            <a:endParaRPr lang="en-US"/>
          </a:p>
        </p:txBody>
      </p:sp>
      <p:sp>
        <p:nvSpPr>
          <p:cNvPr id="6" name="Footer Placeholder 5">
            <a:extLst>
              <a:ext uri="{FF2B5EF4-FFF2-40B4-BE49-F238E27FC236}">
                <a16:creationId xmlns:a16="http://schemas.microsoft.com/office/drawing/2014/main" id="{088FDAC3-EA2C-174B-A707-9A2D5D527D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1268E1-7C38-4B4C-B309-CE8D3BDDC5BE}"/>
              </a:ext>
            </a:extLst>
          </p:cNvPr>
          <p:cNvSpPr>
            <a:spLocks noGrp="1"/>
          </p:cNvSpPr>
          <p:nvPr>
            <p:ph type="sldNum" sz="quarter" idx="12"/>
          </p:nvPr>
        </p:nvSpPr>
        <p:spPr/>
        <p:txBody>
          <a:bodyPr/>
          <a:lstStyle/>
          <a:p>
            <a:fld id="{107C5E26-E40B-3644-95AF-C1A129AF0E49}" type="slidenum">
              <a:rPr lang="en-US" smtClean="0"/>
              <a:t>‹#›</a:t>
            </a:fld>
            <a:endParaRPr lang="en-US"/>
          </a:p>
        </p:txBody>
      </p:sp>
    </p:spTree>
    <p:extLst>
      <p:ext uri="{BB962C8B-B14F-4D97-AF65-F5344CB8AC3E}">
        <p14:creationId xmlns:p14="http://schemas.microsoft.com/office/powerpoint/2010/main" val="3482283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E1EAD-30DB-7D46-B380-49B8209B3F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D3E6FF-D52E-744C-A69C-003B693F87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D05F73-8057-A544-AEB3-B40466B41F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02F9A2-101A-E342-A2F8-250C74DAAB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CBC348-E1B9-A249-85B0-0CCF99C06D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9AF2A9-55E5-1545-A9FC-B4ADB30A696A}"/>
              </a:ext>
            </a:extLst>
          </p:cNvPr>
          <p:cNvSpPr>
            <a:spLocks noGrp="1"/>
          </p:cNvSpPr>
          <p:nvPr>
            <p:ph type="dt" sz="half" idx="10"/>
          </p:nvPr>
        </p:nvSpPr>
        <p:spPr/>
        <p:txBody>
          <a:bodyPr/>
          <a:lstStyle/>
          <a:p>
            <a:fld id="{4A575AD1-18C8-D249-AF26-DFB3BE3BB6AA}" type="datetimeFigureOut">
              <a:rPr lang="en-US" smtClean="0"/>
              <a:t>7/15/2020</a:t>
            </a:fld>
            <a:endParaRPr lang="en-US"/>
          </a:p>
        </p:txBody>
      </p:sp>
      <p:sp>
        <p:nvSpPr>
          <p:cNvPr id="8" name="Footer Placeholder 7">
            <a:extLst>
              <a:ext uri="{FF2B5EF4-FFF2-40B4-BE49-F238E27FC236}">
                <a16:creationId xmlns:a16="http://schemas.microsoft.com/office/drawing/2014/main" id="{D44CA603-FCFF-644F-93FF-4262465099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B86A04-263A-4E4F-B40F-28E720896AE0}"/>
              </a:ext>
            </a:extLst>
          </p:cNvPr>
          <p:cNvSpPr>
            <a:spLocks noGrp="1"/>
          </p:cNvSpPr>
          <p:nvPr>
            <p:ph type="sldNum" sz="quarter" idx="12"/>
          </p:nvPr>
        </p:nvSpPr>
        <p:spPr/>
        <p:txBody>
          <a:bodyPr/>
          <a:lstStyle/>
          <a:p>
            <a:fld id="{107C5E26-E40B-3644-95AF-C1A129AF0E49}" type="slidenum">
              <a:rPr lang="en-US" smtClean="0"/>
              <a:t>‹#›</a:t>
            </a:fld>
            <a:endParaRPr lang="en-US"/>
          </a:p>
        </p:txBody>
      </p:sp>
    </p:spTree>
    <p:extLst>
      <p:ext uri="{BB962C8B-B14F-4D97-AF65-F5344CB8AC3E}">
        <p14:creationId xmlns:p14="http://schemas.microsoft.com/office/powerpoint/2010/main" val="2994901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E1320-FBF5-3C45-BFE7-76C5FAECD8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680D27-394B-F545-B7DB-67A3224AC563}"/>
              </a:ext>
            </a:extLst>
          </p:cNvPr>
          <p:cNvSpPr>
            <a:spLocks noGrp="1"/>
          </p:cNvSpPr>
          <p:nvPr>
            <p:ph type="dt" sz="half" idx="10"/>
          </p:nvPr>
        </p:nvSpPr>
        <p:spPr/>
        <p:txBody>
          <a:bodyPr/>
          <a:lstStyle/>
          <a:p>
            <a:fld id="{4A575AD1-18C8-D249-AF26-DFB3BE3BB6AA}" type="datetimeFigureOut">
              <a:rPr lang="en-US" smtClean="0"/>
              <a:t>7/15/2020</a:t>
            </a:fld>
            <a:endParaRPr lang="en-US"/>
          </a:p>
        </p:txBody>
      </p:sp>
      <p:sp>
        <p:nvSpPr>
          <p:cNvPr id="4" name="Footer Placeholder 3">
            <a:extLst>
              <a:ext uri="{FF2B5EF4-FFF2-40B4-BE49-F238E27FC236}">
                <a16:creationId xmlns:a16="http://schemas.microsoft.com/office/drawing/2014/main" id="{DDD1D82A-4561-E848-88E3-514E1680A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A1DB2F-E4C2-8C43-BFDC-E0EBB84B3BC2}"/>
              </a:ext>
            </a:extLst>
          </p:cNvPr>
          <p:cNvSpPr>
            <a:spLocks noGrp="1"/>
          </p:cNvSpPr>
          <p:nvPr>
            <p:ph type="sldNum" sz="quarter" idx="12"/>
          </p:nvPr>
        </p:nvSpPr>
        <p:spPr/>
        <p:txBody>
          <a:bodyPr/>
          <a:lstStyle/>
          <a:p>
            <a:fld id="{107C5E26-E40B-3644-95AF-C1A129AF0E49}" type="slidenum">
              <a:rPr lang="en-US" smtClean="0"/>
              <a:t>‹#›</a:t>
            </a:fld>
            <a:endParaRPr lang="en-US"/>
          </a:p>
        </p:txBody>
      </p:sp>
    </p:spTree>
    <p:extLst>
      <p:ext uri="{BB962C8B-B14F-4D97-AF65-F5344CB8AC3E}">
        <p14:creationId xmlns:p14="http://schemas.microsoft.com/office/powerpoint/2010/main" val="1194341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AE38D0-0048-AB46-A9D4-BB0883BFAB5F}"/>
              </a:ext>
            </a:extLst>
          </p:cNvPr>
          <p:cNvSpPr>
            <a:spLocks noGrp="1"/>
          </p:cNvSpPr>
          <p:nvPr>
            <p:ph type="dt" sz="half" idx="10"/>
          </p:nvPr>
        </p:nvSpPr>
        <p:spPr/>
        <p:txBody>
          <a:bodyPr/>
          <a:lstStyle/>
          <a:p>
            <a:fld id="{4A575AD1-18C8-D249-AF26-DFB3BE3BB6AA}" type="datetimeFigureOut">
              <a:rPr lang="en-US" smtClean="0"/>
              <a:t>7/15/2020</a:t>
            </a:fld>
            <a:endParaRPr lang="en-US"/>
          </a:p>
        </p:txBody>
      </p:sp>
      <p:sp>
        <p:nvSpPr>
          <p:cNvPr id="3" name="Footer Placeholder 2">
            <a:extLst>
              <a:ext uri="{FF2B5EF4-FFF2-40B4-BE49-F238E27FC236}">
                <a16:creationId xmlns:a16="http://schemas.microsoft.com/office/drawing/2014/main" id="{126E6CA0-3A31-B540-9796-360E884FBF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CE3B94-7D96-544A-B764-DA7F461D6D6F}"/>
              </a:ext>
            </a:extLst>
          </p:cNvPr>
          <p:cNvSpPr>
            <a:spLocks noGrp="1"/>
          </p:cNvSpPr>
          <p:nvPr>
            <p:ph type="sldNum" sz="quarter" idx="12"/>
          </p:nvPr>
        </p:nvSpPr>
        <p:spPr/>
        <p:txBody>
          <a:bodyPr/>
          <a:lstStyle/>
          <a:p>
            <a:fld id="{107C5E26-E40B-3644-95AF-C1A129AF0E49}" type="slidenum">
              <a:rPr lang="en-US" smtClean="0"/>
              <a:t>‹#›</a:t>
            </a:fld>
            <a:endParaRPr lang="en-US"/>
          </a:p>
        </p:txBody>
      </p:sp>
    </p:spTree>
    <p:extLst>
      <p:ext uri="{BB962C8B-B14F-4D97-AF65-F5344CB8AC3E}">
        <p14:creationId xmlns:p14="http://schemas.microsoft.com/office/powerpoint/2010/main" val="2618839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4BA96-DDA3-6F46-A3BC-01FF74F860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027EA6-DAAD-4940-AFE9-150FB0CD6A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810C37-BC0A-3C4F-9E5E-C637CDF0C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448C34-652F-8241-B1C1-2E50077A2D3A}"/>
              </a:ext>
            </a:extLst>
          </p:cNvPr>
          <p:cNvSpPr>
            <a:spLocks noGrp="1"/>
          </p:cNvSpPr>
          <p:nvPr>
            <p:ph type="dt" sz="half" idx="10"/>
          </p:nvPr>
        </p:nvSpPr>
        <p:spPr/>
        <p:txBody>
          <a:bodyPr/>
          <a:lstStyle/>
          <a:p>
            <a:fld id="{4A575AD1-18C8-D249-AF26-DFB3BE3BB6AA}" type="datetimeFigureOut">
              <a:rPr lang="en-US" smtClean="0"/>
              <a:t>7/15/2020</a:t>
            </a:fld>
            <a:endParaRPr lang="en-US"/>
          </a:p>
        </p:txBody>
      </p:sp>
      <p:sp>
        <p:nvSpPr>
          <p:cNvPr id="6" name="Footer Placeholder 5">
            <a:extLst>
              <a:ext uri="{FF2B5EF4-FFF2-40B4-BE49-F238E27FC236}">
                <a16:creationId xmlns:a16="http://schemas.microsoft.com/office/drawing/2014/main" id="{5A831BFA-D0F0-CF4B-9B1A-7FE53B847A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0AD129-CE92-6A42-8D2F-10104B6F5988}"/>
              </a:ext>
            </a:extLst>
          </p:cNvPr>
          <p:cNvSpPr>
            <a:spLocks noGrp="1"/>
          </p:cNvSpPr>
          <p:nvPr>
            <p:ph type="sldNum" sz="quarter" idx="12"/>
          </p:nvPr>
        </p:nvSpPr>
        <p:spPr/>
        <p:txBody>
          <a:bodyPr/>
          <a:lstStyle/>
          <a:p>
            <a:fld id="{107C5E26-E40B-3644-95AF-C1A129AF0E49}" type="slidenum">
              <a:rPr lang="en-US" smtClean="0"/>
              <a:t>‹#›</a:t>
            </a:fld>
            <a:endParaRPr lang="en-US"/>
          </a:p>
        </p:txBody>
      </p:sp>
    </p:spTree>
    <p:extLst>
      <p:ext uri="{BB962C8B-B14F-4D97-AF65-F5344CB8AC3E}">
        <p14:creationId xmlns:p14="http://schemas.microsoft.com/office/powerpoint/2010/main" val="644852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E1DF9-3716-0A49-BFD7-ADBB1E1996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513DCFB-74DA-2247-B88B-794BD92179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420D13-FD80-CE43-B1D3-242267148F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790367-55F2-4F42-99DA-C9C3D9BF2252}"/>
              </a:ext>
            </a:extLst>
          </p:cNvPr>
          <p:cNvSpPr>
            <a:spLocks noGrp="1"/>
          </p:cNvSpPr>
          <p:nvPr>
            <p:ph type="dt" sz="half" idx="10"/>
          </p:nvPr>
        </p:nvSpPr>
        <p:spPr/>
        <p:txBody>
          <a:bodyPr/>
          <a:lstStyle/>
          <a:p>
            <a:fld id="{4A575AD1-18C8-D249-AF26-DFB3BE3BB6AA}" type="datetimeFigureOut">
              <a:rPr lang="en-US" smtClean="0"/>
              <a:t>7/15/2020</a:t>
            </a:fld>
            <a:endParaRPr lang="en-US"/>
          </a:p>
        </p:txBody>
      </p:sp>
      <p:sp>
        <p:nvSpPr>
          <p:cNvPr id="6" name="Footer Placeholder 5">
            <a:extLst>
              <a:ext uri="{FF2B5EF4-FFF2-40B4-BE49-F238E27FC236}">
                <a16:creationId xmlns:a16="http://schemas.microsoft.com/office/drawing/2014/main" id="{9D3D63D5-48DC-1345-85DF-1362C6636A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6A8976-CB3D-A44E-B329-82C385C2F745}"/>
              </a:ext>
            </a:extLst>
          </p:cNvPr>
          <p:cNvSpPr>
            <a:spLocks noGrp="1"/>
          </p:cNvSpPr>
          <p:nvPr>
            <p:ph type="sldNum" sz="quarter" idx="12"/>
          </p:nvPr>
        </p:nvSpPr>
        <p:spPr/>
        <p:txBody>
          <a:bodyPr/>
          <a:lstStyle/>
          <a:p>
            <a:fld id="{107C5E26-E40B-3644-95AF-C1A129AF0E49}" type="slidenum">
              <a:rPr lang="en-US" smtClean="0"/>
              <a:t>‹#›</a:t>
            </a:fld>
            <a:endParaRPr lang="en-US"/>
          </a:p>
        </p:txBody>
      </p:sp>
    </p:spTree>
    <p:extLst>
      <p:ext uri="{BB962C8B-B14F-4D97-AF65-F5344CB8AC3E}">
        <p14:creationId xmlns:p14="http://schemas.microsoft.com/office/powerpoint/2010/main" val="4279409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44AFE-599E-804F-823B-F523F92B6B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2F3E4A-47DC-4742-9D54-3CF721B785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2CD228-A906-3544-9E76-4A819FDC3F17}"/>
              </a:ext>
            </a:extLst>
          </p:cNvPr>
          <p:cNvSpPr>
            <a:spLocks noGrp="1"/>
          </p:cNvSpPr>
          <p:nvPr>
            <p:ph type="dt" sz="half" idx="10"/>
          </p:nvPr>
        </p:nvSpPr>
        <p:spPr/>
        <p:txBody>
          <a:bodyPr/>
          <a:lstStyle/>
          <a:p>
            <a:fld id="{4A575AD1-18C8-D249-AF26-DFB3BE3BB6AA}" type="datetimeFigureOut">
              <a:rPr lang="en-US" smtClean="0"/>
              <a:t>7/15/2020</a:t>
            </a:fld>
            <a:endParaRPr lang="en-US"/>
          </a:p>
        </p:txBody>
      </p:sp>
      <p:sp>
        <p:nvSpPr>
          <p:cNvPr id="5" name="Footer Placeholder 4">
            <a:extLst>
              <a:ext uri="{FF2B5EF4-FFF2-40B4-BE49-F238E27FC236}">
                <a16:creationId xmlns:a16="http://schemas.microsoft.com/office/drawing/2014/main" id="{3BB199AF-074C-6042-93A6-CE6F24054D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945385-BBE5-0E49-840E-EEC468E9E511}"/>
              </a:ext>
            </a:extLst>
          </p:cNvPr>
          <p:cNvSpPr>
            <a:spLocks noGrp="1"/>
          </p:cNvSpPr>
          <p:nvPr>
            <p:ph type="sldNum" sz="quarter" idx="12"/>
          </p:nvPr>
        </p:nvSpPr>
        <p:spPr/>
        <p:txBody>
          <a:bodyPr/>
          <a:lstStyle/>
          <a:p>
            <a:fld id="{107C5E26-E40B-3644-95AF-C1A129AF0E49}" type="slidenum">
              <a:rPr lang="en-US" smtClean="0"/>
              <a:t>‹#›</a:t>
            </a:fld>
            <a:endParaRPr lang="en-US"/>
          </a:p>
        </p:txBody>
      </p:sp>
    </p:spTree>
    <p:extLst>
      <p:ext uri="{BB962C8B-B14F-4D97-AF65-F5344CB8AC3E}">
        <p14:creationId xmlns:p14="http://schemas.microsoft.com/office/powerpoint/2010/main" val="2110799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BD165E-2F0F-4043-AFB6-6E826840C2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32DE14-824D-E54A-B2C8-73DBD0AF27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C236B6-2387-7E4B-B6F5-C377683D6433}"/>
              </a:ext>
            </a:extLst>
          </p:cNvPr>
          <p:cNvSpPr>
            <a:spLocks noGrp="1"/>
          </p:cNvSpPr>
          <p:nvPr>
            <p:ph type="dt" sz="half" idx="10"/>
          </p:nvPr>
        </p:nvSpPr>
        <p:spPr/>
        <p:txBody>
          <a:bodyPr/>
          <a:lstStyle/>
          <a:p>
            <a:fld id="{4A575AD1-18C8-D249-AF26-DFB3BE3BB6AA}" type="datetimeFigureOut">
              <a:rPr lang="en-US" smtClean="0"/>
              <a:t>7/15/2020</a:t>
            </a:fld>
            <a:endParaRPr lang="en-US"/>
          </a:p>
        </p:txBody>
      </p:sp>
      <p:sp>
        <p:nvSpPr>
          <p:cNvPr id="5" name="Footer Placeholder 4">
            <a:extLst>
              <a:ext uri="{FF2B5EF4-FFF2-40B4-BE49-F238E27FC236}">
                <a16:creationId xmlns:a16="http://schemas.microsoft.com/office/drawing/2014/main" id="{B334D9C9-C077-1943-87DC-48E52C6899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2996E4-E851-5146-ADC8-93B488982706}"/>
              </a:ext>
            </a:extLst>
          </p:cNvPr>
          <p:cNvSpPr>
            <a:spLocks noGrp="1"/>
          </p:cNvSpPr>
          <p:nvPr>
            <p:ph type="sldNum" sz="quarter" idx="12"/>
          </p:nvPr>
        </p:nvSpPr>
        <p:spPr/>
        <p:txBody>
          <a:bodyPr/>
          <a:lstStyle/>
          <a:p>
            <a:fld id="{107C5E26-E40B-3644-95AF-C1A129AF0E49}" type="slidenum">
              <a:rPr lang="en-US" smtClean="0"/>
              <a:t>‹#›</a:t>
            </a:fld>
            <a:endParaRPr lang="en-US"/>
          </a:p>
        </p:txBody>
      </p:sp>
    </p:spTree>
    <p:extLst>
      <p:ext uri="{BB962C8B-B14F-4D97-AF65-F5344CB8AC3E}">
        <p14:creationId xmlns:p14="http://schemas.microsoft.com/office/powerpoint/2010/main" val="2163742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0C7D0B-D10F-3A41-8DBD-8BD34199A4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6F39F7-47B3-4E47-8870-61FBA284C4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CAF371-2EA7-6846-90A2-E32ECCD17B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575AD1-18C8-D249-AF26-DFB3BE3BB6AA}" type="datetimeFigureOut">
              <a:rPr lang="en-US" smtClean="0"/>
              <a:t>7/15/2020</a:t>
            </a:fld>
            <a:endParaRPr lang="en-US"/>
          </a:p>
        </p:txBody>
      </p:sp>
      <p:sp>
        <p:nvSpPr>
          <p:cNvPr id="5" name="Footer Placeholder 4">
            <a:extLst>
              <a:ext uri="{FF2B5EF4-FFF2-40B4-BE49-F238E27FC236}">
                <a16:creationId xmlns:a16="http://schemas.microsoft.com/office/drawing/2014/main" id="{F56F6573-B275-884A-A8AF-4AC3293FA5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0E9976F-5615-D64B-A333-A91A2AE849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7C5E26-E40B-3644-95AF-C1A129AF0E49}" type="slidenum">
              <a:rPr lang="en-US" smtClean="0"/>
              <a:t>‹#›</a:t>
            </a:fld>
            <a:endParaRPr lang="en-US"/>
          </a:p>
        </p:txBody>
      </p:sp>
    </p:spTree>
    <p:extLst>
      <p:ext uri="{BB962C8B-B14F-4D97-AF65-F5344CB8AC3E}">
        <p14:creationId xmlns:p14="http://schemas.microsoft.com/office/powerpoint/2010/main" val="302449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file:////var/folders/0r/6tdl9mv52bl4crjv4_dq7jd40000gp/T/com.microsoft.Word/WebArchiveCopyPasteTempFiles/caunguyen(1).jp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EE5F705A-5E81-4B3A-8EF4-911982DB3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5">
            <a:extLst>
              <a:ext uri="{FF2B5EF4-FFF2-40B4-BE49-F238E27FC236}">
                <a16:creationId xmlns:a16="http://schemas.microsoft.com/office/drawing/2014/main" id="{81759D0F-3520-FB42-8779-813C5A949393}"/>
              </a:ext>
            </a:extLst>
          </p:cNvPr>
          <p:cNvSpPr>
            <a:spLocks noGrp="1" noChangeArrowheads="1"/>
          </p:cNvSpPr>
          <p:nvPr>
            <p:ph type="ftr" sz="quarter" idx="11"/>
          </p:nvPr>
        </p:nvSpPr>
        <p:spPr>
          <a:xfrm rot="16200000">
            <a:off x="-905256" y="1984248"/>
            <a:ext cx="3474720" cy="365125"/>
          </a:xfrm>
        </p:spPr>
        <p:txBody>
          <a:bodyPr>
            <a:normAutofit/>
          </a:bodyPr>
          <a:lstStyle/>
          <a:p>
            <a:pPr algn="l">
              <a:defRPr/>
            </a:pPr>
            <a:endParaRPr lang="en-US">
              <a:solidFill>
                <a:schemeClr val="tx1">
                  <a:alpha val="80000"/>
                </a:schemeClr>
              </a:solidFill>
              <a:effectLst>
                <a:outerShdw blurRad="38100" dist="38100" dir="2700000" algn="tl">
                  <a:srgbClr val="000000"/>
                </a:outerShdw>
              </a:effectLst>
              <a:latin typeface="Arial" pitchFamily="-128" charset="0"/>
              <a:ea typeface="ＭＳ Ｐゴシック" pitchFamily="-128" charset="-128"/>
              <a:cs typeface="ＭＳ Ｐゴシック" pitchFamily="-128" charset="-128"/>
            </a:endParaRPr>
          </a:p>
        </p:txBody>
      </p:sp>
      <p:sp>
        <p:nvSpPr>
          <p:cNvPr id="4" name="Rectangle 4">
            <a:extLst>
              <a:ext uri="{FF2B5EF4-FFF2-40B4-BE49-F238E27FC236}">
                <a16:creationId xmlns:a16="http://schemas.microsoft.com/office/drawing/2014/main" id="{04F9C6C8-3580-4B4C-805D-F4ADC85D7E56}"/>
              </a:ext>
            </a:extLst>
          </p:cNvPr>
          <p:cNvSpPr>
            <a:spLocks noGrp="1" noChangeArrowheads="1"/>
          </p:cNvSpPr>
          <p:nvPr>
            <p:ph type="dt" sz="quarter" idx="10"/>
          </p:nvPr>
        </p:nvSpPr>
        <p:spPr>
          <a:xfrm rot="16200000">
            <a:off x="-173736" y="5376672"/>
            <a:ext cx="2048256" cy="365125"/>
          </a:xfrm>
        </p:spPr>
        <p:txBody>
          <a:bodyPr>
            <a:normAutofit/>
          </a:bodyPr>
          <a:lstStyle/>
          <a:p>
            <a:pPr algn="r">
              <a:defRPr/>
            </a:pPr>
            <a:endParaRPr lang="en-US">
              <a:solidFill>
                <a:schemeClr val="tx1">
                  <a:alpha val="80000"/>
                </a:schemeClr>
              </a:solidFill>
              <a:effectLst>
                <a:outerShdw blurRad="38100" dist="38100" dir="2700000" algn="tl">
                  <a:srgbClr val="000000"/>
                </a:outerShdw>
              </a:effectLst>
              <a:latin typeface="Arial" pitchFamily="-128" charset="0"/>
              <a:ea typeface="ＭＳ Ｐゴシック" pitchFamily="-128" charset="-128"/>
              <a:cs typeface="ＭＳ Ｐゴシック" pitchFamily="-128" charset="-128"/>
            </a:endParaRPr>
          </a:p>
        </p:txBody>
      </p:sp>
      <p:pic>
        <p:nvPicPr>
          <p:cNvPr id="2" name="Picture 1">
            <a:extLst>
              <a:ext uri="{FF2B5EF4-FFF2-40B4-BE49-F238E27FC236}">
                <a16:creationId xmlns:a16="http://schemas.microsoft.com/office/drawing/2014/main" id="{A713F95C-9AC3-1E41-9756-9BF2EF59934F}"/>
              </a:ext>
            </a:extLst>
          </p:cNvPr>
          <p:cNvPicPr>
            <a:picLocks noChangeAspect="1"/>
          </p:cNvPicPr>
          <p:nvPr/>
        </p:nvPicPr>
        <p:blipFill rotWithShape="1">
          <a:blip r:embed="rId3">
            <a:duotone>
              <a:prstClr val="black"/>
              <a:prstClr val="white"/>
            </a:duotone>
          </a:blip>
          <a:srcRect l="14677" r="441"/>
          <a:stretch/>
        </p:blipFill>
        <p:spPr>
          <a:xfrm>
            <a:off x="1416700" y="1061402"/>
            <a:ext cx="3217333" cy="2842769"/>
          </a:xfrm>
          <a:prstGeom prst="rect">
            <a:avLst/>
          </a:prstGeom>
        </p:spPr>
      </p:pic>
      <p:sp>
        <p:nvSpPr>
          <p:cNvPr id="14343" name="Freeform: Shape 78">
            <a:extLst>
              <a:ext uri="{FF2B5EF4-FFF2-40B4-BE49-F238E27FC236}">
                <a16:creationId xmlns:a16="http://schemas.microsoft.com/office/drawing/2014/main" id="{AD8F92D9-1751-4ABF-9CB7-D198C9A05A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9067" y="0"/>
            <a:ext cx="1715241" cy="6858000"/>
          </a:xfrm>
          <a:custGeom>
            <a:avLst/>
            <a:gdLst>
              <a:gd name="connsiteX0" fmla="*/ 1619628 w 1715241"/>
              <a:gd name="connsiteY0" fmla="*/ 0 h 6858000"/>
              <a:gd name="connsiteX1" fmla="*/ 1715241 w 1715241"/>
              <a:gd name="connsiteY1" fmla="*/ 0 h 6858000"/>
              <a:gd name="connsiteX2" fmla="*/ 1711235 w 1715241"/>
              <a:gd name="connsiteY2" fmla="*/ 3148 h 6858000"/>
              <a:gd name="connsiteX3" fmla="*/ 95613 w 1715241"/>
              <a:gd name="connsiteY3" fmla="*/ 3429000 h 6858000"/>
              <a:gd name="connsiteX4" fmla="*/ 1711235 w 1715241"/>
              <a:gd name="connsiteY4" fmla="*/ 6854853 h 6858000"/>
              <a:gd name="connsiteX5" fmla="*/ 1715240 w 1715241"/>
              <a:gd name="connsiteY5" fmla="*/ 6858000 h 6858000"/>
              <a:gd name="connsiteX6" fmla="*/ 1619627 w 1715241"/>
              <a:gd name="connsiteY6" fmla="*/ 6858000 h 6858000"/>
              <a:gd name="connsiteX7" fmla="*/ 1615622 w 1715241"/>
              <a:gd name="connsiteY7" fmla="*/ 6854853 h 6858000"/>
              <a:gd name="connsiteX8" fmla="*/ 0 w 1715241"/>
              <a:gd name="connsiteY8" fmla="*/ 3429000 h 6858000"/>
              <a:gd name="connsiteX9" fmla="*/ 1615622 w 1715241"/>
              <a:gd name="connsiteY9" fmla="*/ 31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5241" h="6858000">
                <a:moveTo>
                  <a:pt x="1619628" y="0"/>
                </a:moveTo>
                <a:lnTo>
                  <a:pt x="1715241" y="0"/>
                </a:lnTo>
                <a:lnTo>
                  <a:pt x="1711235" y="3148"/>
                </a:lnTo>
                <a:cubicBezTo>
                  <a:pt x="724534" y="817446"/>
                  <a:pt x="95613" y="2049777"/>
                  <a:pt x="95613" y="3429000"/>
                </a:cubicBezTo>
                <a:cubicBezTo>
                  <a:pt x="95613" y="4808224"/>
                  <a:pt x="724534" y="6040555"/>
                  <a:pt x="1711235" y="6854853"/>
                </a:cubicBezTo>
                <a:lnTo>
                  <a:pt x="1715240" y="6858000"/>
                </a:lnTo>
                <a:lnTo>
                  <a:pt x="1619627" y="6858000"/>
                </a:lnTo>
                <a:lnTo>
                  <a:pt x="1615622" y="6854853"/>
                </a:lnTo>
                <a:cubicBezTo>
                  <a:pt x="628921" y="6040555"/>
                  <a:pt x="0" y="4808224"/>
                  <a:pt x="0" y="3429000"/>
                </a:cubicBezTo>
                <a:cubicBezTo>
                  <a:pt x="0" y="2049777"/>
                  <a:pt x="628921" y="817446"/>
                  <a:pt x="1615622" y="3148"/>
                </a:cubicBezTo>
                <a:close/>
              </a:path>
            </a:pathLst>
          </a:custGeom>
          <a:solidFill>
            <a:schemeClr val="accent6">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4341" name="Picture 6" descr="1-59471-188-7">
            <a:extLst>
              <a:ext uri="{FF2B5EF4-FFF2-40B4-BE49-F238E27FC236}">
                <a16:creationId xmlns:a16="http://schemas.microsoft.com/office/drawing/2014/main" id="{00E0BFA0-4264-E74C-BC41-4584E5C99AB8}"/>
              </a:ext>
            </a:extLst>
          </p:cNvPr>
          <p:cNvPicPr>
            <a:picLocks noChangeAspect="1" noChangeArrowheads="1"/>
          </p:cNvPicPr>
          <p:nvPr/>
        </p:nvPicPr>
        <p:blipFill rotWithShape="1">
          <a:blip r:embed="rId4">
            <a:duotone>
              <a:prstClr val="black"/>
              <a:prstClr val="white"/>
            </a:duotone>
            <a:extLst>
              <a:ext uri="{28A0092B-C50C-407E-A947-70E740481C1C}">
                <a14:useLocalDpi xmlns:a14="http://schemas.microsoft.com/office/drawing/2010/main" val="0"/>
              </a:ext>
            </a:extLst>
          </a:blip>
          <a:srcRect t="29903" b="25982"/>
          <a:stretch/>
        </p:blipFill>
        <p:spPr bwMode="auto">
          <a:xfrm>
            <a:off x="6096001" y="2177862"/>
            <a:ext cx="4381748" cy="25022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 name="Freeform: Shape 79">
            <a:extLst>
              <a:ext uri="{FF2B5EF4-FFF2-40B4-BE49-F238E27FC236}">
                <a16:creationId xmlns:a16="http://schemas.microsoft.com/office/drawing/2014/main" id="{6D6B998F-CA62-4EE6-B7E7-046377D4F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27816" y="2306119"/>
            <a:ext cx="1164184" cy="2245762"/>
          </a:xfrm>
          <a:custGeom>
            <a:avLst/>
            <a:gdLst>
              <a:gd name="connsiteX0" fmla="*/ 1436137 w 1488962"/>
              <a:gd name="connsiteY0" fmla="*/ 0 h 2872274"/>
              <a:gd name="connsiteX1" fmla="*/ 1488962 w 1488962"/>
              <a:gd name="connsiteY1" fmla="*/ 2668 h 2872274"/>
              <a:gd name="connsiteX2" fmla="*/ 1488962 w 1488962"/>
              <a:gd name="connsiteY2" fmla="*/ 2869607 h 2872274"/>
              <a:gd name="connsiteX3" fmla="*/ 1436137 w 1488962"/>
              <a:gd name="connsiteY3" fmla="*/ 2872274 h 2872274"/>
              <a:gd name="connsiteX4" fmla="*/ 0 w 1488962"/>
              <a:gd name="connsiteY4" fmla="*/ 1436137 h 2872274"/>
              <a:gd name="connsiteX5" fmla="*/ 1436137 w 1488962"/>
              <a:gd name="connsiteY5" fmla="*/ 0 h 287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8962" h="2872274">
                <a:moveTo>
                  <a:pt x="1436137" y="0"/>
                </a:moveTo>
                <a:lnTo>
                  <a:pt x="1488962" y="2668"/>
                </a:lnTo>
                <a:lnTo>
                  <a:pt x="1488962" y="2869607"/>
                </a:lnTo>
                <a:lnTo>
                  <a:pt x="1436137" y="2872274"/>
                </a:lnTo>
                <a:cubicBezTo>
                  <a:pt x="642980" y="2872274"/>
                  <a:pt x="0" y="2229294"/>
                  <a:pt x="0" y="1436137"/>
                </a:cubicBezTo>
                <a:cubicBezTo>
                  <a:pt x="0" y="642980"/>
                  <a:pt x="642980" y="0"/>
                  <a:pt x="1436137" y="0"/>
                </a:cubicBez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55" name="Rectangle 7">
            <a:extLst>
              <a:ext uri="{FF2B5EF4-FFF2-40B4-BE49-F238E27FC236}">
                <a16:creationId xmlns:a16="http://schemas.microsoft.com/office/drawing/2014/main" id="{70C9848B-0686-0443-B711-77F8CCE898D7}"/>
              </a:ext>
            </a:extLst>
          </p:cNvPr>
          <p:cNvSpPr>
            <a:spLocks noGrp="1" noChangeArrowheads="1"/>
          </p:cNvSpPr>
          <p:nvPr>
            <p:ph type="subTitle" idx="4294967295"/>
          </p:nvPr>
        </p:nvSpPr>
        <p:spPr>
          <a:xfrm>
            <a:off x="1981200" y="4876800"/>
            <a:ext cx="8001000" cy="1676400"/>
          </a:xfrm>
          <a:effectLst>
            <a:outerShdw blurRad="50800" dist="12700" dir="2700000" algn="ctr" rotWithShape="0">
              <a:srgbClr val="000000">
                <a:alpha val="75000"/>
              </a:srgbClr>
            </a:outerShdw>
          </a:effectLst>
        </p:spPr>
        <p:txBody>
          <a:bodyPr/>
          <a:lstStyle/>
          <a:p>
            <a:pPr marL="0" indent="0" algn="ctr">
              <a:buNone/>
              <a:defRPr/>
            </a:pPr>
            <a:r>
              <a:rPr lang="en-US" sz="4400" b="1" dirty="0" err="1">
                <a:effectLst>
                  <a:outerShdw blurRad="38100" dist="38100" dir="2700000" algn="tl">
                    <a:srgbClr val="FFFFFF"/>
                  </a:outerShdw>
                </a:effectLst>
                <a:latin typeface="Big Caslon"/>
                <a:ea typeface="ＭＳ Ｐゴシック" pitchFamily="34" charset="-128"/>
              </a:rPr>
              <a:t>Những</a:t>
            </a:r>
            <a:r>
              <a:rPr lang="en-US" sz="4400" b="1" dirty="0">
                <a:effectLst>
                  <a:outerShdw blurRad="38100" dist="38100" dir="2700000" algn="tl">
                    <a:srgbClr val="FFFFFF"/>
                  </a:outerShdw>
                </a:effectLst>
                <a:latin typeface="Big Caslon"/>
                <a:ea typeface="ＭＳ Ｐゴシック" pitchFamily="34" charset="-128"/>
              </a:rPr>
              <a:t> </a:t>
            </a:r>
            <a:r>
              <a:rPr lang="en-US" sz="4400" b="1" dirty="0" err="1">
                <a:effectLst>
                  <a:outerShdw blurRad="38100" dist="38100" dir="2700000" algn="tl">
                    <a:srgbClr val="FFFFFF"/>
                  </a:outerShdw>
                </a:effectLst>
                <a:latin typeface="Big Caslon"/>
                <a:ea typeface="ＭＳ Ｐゴシック" pitchFamily="34" charset="-128"/>
              </a:rPr>
              <a:t>Hiểu</a:t>
            </a:r>
            <a:r>
              <a:rPr lang="en-US" sz="4400" b="1" dirty="0">
                <a:effectLst>
                  <a:outerShdw blurRad="38100" dist="38100" dir="2700000" algn="tl">
                    <a:srgbClr val="FFFFFF"/>
                  </a:outerShdw>
                </a:effectLst>
                <a:latin typeface="Big Caslon"/>
                <a:ea typeface="ＭＳ Ｐゴシック" pitchFamily="34" charset="-128"/>
              </a:rPr>
              <a:t> </a:t>
            </a:r>
            <a:r>
              <a:rPr lang="en-US" sz="4400" b="1" dirty="0" err="1">
                <a:effectLst>
                  <a:outerShdw blurRad="38100" dist="38100" dir="2700000" algn="tl">
                    <a:srgbClr val="FFFFFF"/>
                  </a:outerShdw>
                </a:effectLst>
                <a:latin typeface="Big Caslon"/>
                <a:ea typeface="ＭＳ Ｐゴシック" pitchFamily="34" charset="-128"/>
              </a:rPr>
              <a:t>Lầm</a:t>
            </a:r>
            <a:r>
              <a:rPr lang="en-US" sz="4400" b="1" dirty="0">
                <a:effectLst>
                  <a:outerShdw blurRad="38100" dist="38100" dir="2700000" algn="tl">
                    <a:srgbClr val="FFFFFF"/>
                  </a:outerShdw>
                </a:effectLst>
                <a:latin typeface="Big Caslon"/>
                <a:ea typeface="ＭＳ Ｐゴシック" pitchFamily="34" charset="-128"/>
              </a:rPr>
              <a:t> </a:t>
            </a:r>
            <a:r>
              <a:rPr lang="en-US" sz="4400" b="1" dirty="0" err="1">
                <a:effectLst>
                  <a:outerShdw blurRad="38100" dist="38100" dir="2700000" algn="tl">
                    <a:srgbClr val="FFFFFF"/>
                  </a:outerShdw>
                </a:effectLst>
                <a:latin typeface="Big Caslon"/>
                <a:ea typeface="ＭＳ Ｐゴシック" pitchFamily="34" charset="-128"/>
              </a:rPr>
              <a:t>Khi</a:t>
            </a:r>
            <a:r>
              <a:rPr lang="en-US" sz="4400" b="1" dirty="0">
                <a:effectLst>
                  <a:outerShdw blurRad="38100" dist="38100" dir="2700000" algn="tl">
                    <a:srgbClr val="FFFFFF"/>
                  </a:outerShdw>
                </a:effectLst>
                <a:latin typeface="Big Caslon"/>
                <a:ea typeface="ＭＳ Ｐゴシック" pitchFamily="34" charset="-128"/>
              </a:rPr>
              <a:t> Ta</a:t>
            </a:r>
          </a:p>
          <a:p>
            <a:pPr marL="2286000" lvl="5" indent="0" algn="ctr">
              <a:buNone/>
              <a:defRPr/>
            </a:pPr>
            <a:r>
              <a:rPr lang="en-US" sz="6000" b="1" dirty="0">
                <a:effectLst>
                  <a:outerShdw blurRad="38100" dist="38100" dir="2700000" algn="tl">
                    <a:srgbClr val="FFFFFF"/>
                  </a:outerShdw>
                </a:effectLst>
                <a:latin typeface="Big Caslon"/>
                <a:ea typeface="ＭＳ Ｐゴシック" pitchFamily="34" charset="-128"/>
              </a:rPr>
              <a:t> </a:t>
            </a:r>
            <a:r>
              <a:rPr lang="en-US" sz="6000" b="1" dirty="0" err="1">
                <a:effectLst>
                  <a:outerShdw blurRad="38100" dist="38100" dir="2700000" algn="tl">
                    <a:srgbClr val="FFFFFF"/>
                  </a:outerShdw>
                </a:effectLst>
                <a:latin typeface="Big Caslon"/>
                <a:ea typeface="ＭＳ Ｐゴシック" pitchFamily="34" charset="-128"/>
              </a:rPr>
              <a:t>Cầu</a:t>
            </a:r>
            <a:r>
              <a:rPr lang="en-US" sz="6000" b="1" dirty="0">
                <a:effectLst>
                  <a:outerShdw blurRad="38100" dist="38100" dir="2700000" algn="tl">
                    <a:srgbClr val="FFFFFF"/>
                  </a:outerShdw>
                </a:effectLst>
                <a:latin typeface="Big Caslon"/>
                <a:ea typeface="ＭＳ Ｐゴシック" pitchFamily="34" charset="-128"/>
              </a:rPr>
              <a:t> </a:t>
            </a:r>
            <a:r>
              <a:rPr lang="en-US" sz="6000" b="1" dirty="0" err="1">
                <a:effectLst>
                  <a:outerShdw blurRad="38100" dist="38100" dir="2700000" algn="tl">
                    <a:srgbClr val="FFFFFF"/>
                  </a:outerShdw>
                </a:effectLst>
                <a:latin typeface="Big Caslon"/>
                <a:ea typeface="ＭＳ Ｐゴシック" pitchFamily="34" charset="-128"/>
              </a:rPr>
              <a:t>Nguyện</a:t>
            </a:r>
            <a:endParaRPr lang="en-US" sz="6000" b="1" dirty="0">
              <a:effectLst>
                <a:outerShdw blurRad="38100" dist="38100" dir="2700000" algn="tl">
                  <a:srgbClr val="FFFFFF"/>
                </a:outerShdw>
              </a:effectLst>
              <a:latin typeface="Big Caslon"/>
              <a:ea typeface="ＭＳ Ｐゴシック" pitchFamily="34" charset="-128"/>
            </a:endParaRPr>
          </a:p>
        </p:txBody>
      </p:sp>
    </p:spTree>
    <p:extLst>
      <p:ext uri="{BB962C8B-B14F-4D97-AF65-F5344CB8AC3E}">
        <p14:creationId xmlns:p14="http://schemas.microsoft.com/office/powerpoint/2010/main" val="1628725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7A5E0167-113E-C34B-B315-35B5C73B81C7}"/>
              </a:ext>
            </a:extLst>
          </p:cNvPr>
          <p:cNvSpPr>
            <a:spLocks noGrp="1" noChangeArrowheads="1"/>
          </p:cNvSpPr>
          <p:nvPr>
            <p:ph type="title" idx="4294967295"/>
          </p:nvPr>
        </p:nvSpPr>
        <p:spPr>
          <a:xfrm>
            <a:off x="838200" y="228600"/>
            <a:ext cx="10515600" cy="1325563"/>
          </a:xfrm>
        </p:spPr>
        <p:txBody>
          <a:bodyPr/>
          <a:lstStyle/>
          <a:p>
            <a:pPr eaLnBrk="1" hangingPunct="1"/>
            <a:r>
              <a:rPr lang="en-US" altLang="en-US" b="1" dirty="0" err="1">
                <a:latin typeface="Tahoma" panose="020B0604030504040204" pitchFamily="34" charset="0"/>
              </a:rPr>
              <a:t>Cầu</a:t>
            </a:r>
            <a:r>
              <a:rPr lang="en-US" altLang="en-US" b="1" dirty="0">
                <a:latin typeface="Tahoma" panose="020B0604030504040204" pitchFamily="34" charset="0"/>
              </a:rPr>
              <a:t> </a:t>
            </a:r>
            <a:r>
              <a:rPr lang="en-US" altLang="en-US" b="1" dirty="0" err="1">
                <a:latin typeface="Tahoma" panose="020B0604030504040204" pitchFamily="34" charset="0"/>
              </a:rPr>
              <a:t>Nguyện</a:t>
            </a:r>
            <a:r>
              <a:rPr lang="en-US" altLang="en-US" b="1" dirty="0">
                <a:latin typeface="Tahoma" panose="020B0604030504040204" pitchFamily="34" charset="0"/>
              </a:rPr>
              <a:t> </a:t>
            </a:r>
            <a:r>
              <a:rPr lang="en-US" altLang="en-US" b="1" dirty="0" err="1">
                <a:latin typeface="Tahoma" panose="020B0604030504040204" pitchFamily="34" charset="0"/>
              </a:rPr>
              <a:t>Mở</a:t>
            </a:r>
            <a:r>
              <a:rPr lang="en-US" altLang="en-US" b="1" dirty="0">
                <a:latin typeface="Tahoma" panose="020B0604030504040204" pitchFamily="34" charset="0"/>
              </a:rPr>
              <a:t> </a:t>
            </a:r>
            <a:r>
              <a:rPr lang="en-US" altLang="en-US" b="1" dirty="0" err="1">
                <a:latin typeface="Tahoma" panose="020B0604030504040204" pitchFamily="34" charset="0"/>
              </a:rPr>
              <a:t>Đầu</a:t>
            </a:r>
            <a:endParaRPr lang="en-US" altLang="en-US" dirty="0">
              <a:latin typeface="Tahoma" panose="020B0604030504040204" pitchFamily="34" charset="0"/>
            </a:endParaRPr>
          </a:p>
        </p:txBody>
      </p:sp>
      <p:sp>
        <p:nvSpPr>
          <p:cNvPr id="55299" name="Rectangle 3">
            <a:extLst>
              <a:ext uri="{FF2B5EF4-FFF2-40B4-BE49-F238E27FC236}">
                <a16:creationId xmlns:a16="http://schemas.microsoft.com/office/drawing/2014/main" id="{78B40D8E-55E1-0045-B5CA-C3C334AA222D}"/>
              </a:ext>
            </a:extLst>
          </p:cNvPr>
          <p:cNvSpPr>
            <a:spLocks noGrp="1" noChangeArrowheads="1"/>
          </p:cNvSpPr>
          <p:nvPr>
            <p:ph type="body" sz="half" idx="4294967295"/>
          </p:nvPr>
        </p:nvSpPr>
        <p:spPr>
          <a:xfrm>
            <a:off x="1981200" y="1600200"/>
            <a:ext cx="4038600" cy="5029200"/>
          </a:xfrm>
        </p:spPr>
        <p:txBody>
          <a:bodyPr/>
          <a:lstStyle/>
          <a:p>
            <a:pPr eaLnBrk="1" hangingPunct="1"/>
            <a:r>
              <a:rPr lang="en-US" altLang="en-US" dirty="0">
                <a:latin typeface="Tahoma" panose="020B0604030504040204" pitchFamily="34" charset="0"/>
              </a:rPr>
              <a:t>Luca 22:39-46</a:t>
            </a:r>
          </a:p>
          <a:p>
            <a:pPr eaLnBrk="1" hangingPunct="1"/>
            <a:r>
              <a:rPr lang="en-US" altLang="en-US" dirty="0" err="1">
                <a:latin typeface="Tahoma" panose="020B0604030504040204" pitchFamily="34" charset="0"/>
              </a:rPr>
              <a:t>Chiêm</a:t>
            </a:r>
            <a:r>
              <a:rPr lang="en-US" altLang="en-US" dirty="0">
                <a:latin typeface="Tahoma" panose="020B0604030504040204" pitchFamily="34" charset="0"/>
              </a:rPr>
              <a:t> </a:t>
            </a:r>
            <a:r>
              <a:rPr lang="en-US" altLang="en-US" dirty="0" err="1">
                <a:latin typeface="Tahoma" panose="020B0604030504040204" pitchFamily="34" charset="0"/>
              </a:rPr>
              <a:t>ngắm</a:t>
            </a:r>
            <a:r>
              <a:rPr lang="en-US" altLang="en-US" dirty="0">
                <a:latin typeface="Tahoma" panose="020B0604030504040204" pitchFamily="34" charset="0"/>
              </a:rPr>
              <a:t> </a:t>
            </a:r>
            <a:r>
              <a:rPr lang="en-US" altLang="en-US" dirty="0" err="1">
                <a:latin typeface="Tahoma" panose="020B0604030504040204" pitchFamily="34" charset="0"/>
              </a:rPr>
              <a:t>Chúa</a:t>
            </a:r>
            <a:r>
              <a:rPr lang="en-US" altLang="en-US" dirty="0">
                <a:latin typeface="Tahoma" panose="020B0604030504040204" pitchFamily="34" charset="0"/>
              </a:rPr>
              <a:t> </a:t>
            </a:r>
            <a:r>
              <a:rPr lang="en-US" altLang="en-US" dirty="0" err="1">
                <a:latin typeface="Tahoma" panose="020B0604030504040204" pitchFamily="34" charset="0"/>
              </a:rPr>
              <a:t>cầu</a:t>
            </a:r>
            <a:r>
              <a:rPr lang="en-US" altLang="en-US" dirty="0">
                <a:latin typeface="Tahoma" panose="020B0604030504040204" pitchFamily="34" charset="0"/>
              </a:rPr>
              <a:t> </a:t>
            </a:r>
            <a:r>
              <a:rPr lang="en-US" altLang="en-US" dirty="0" err="1">
                <a:latin typeface="Tahoma" panose="020B0604030504040204" pitchFamily="34" charset="0"/>
              </a:rPr>
              <a:t>nguyện</a:t>
            </a:r>
            <a:r>
              <a:rPr lang="en-US" altLang="en-US" dirty="0">
                <a:latin typeface="Tahoma" panose="020B0604030504040204" pitchFamily="34" charset="0"/>
              </a:rPr>
              <a:t> (</a:t>
            </a:r>
            <a:r>
              <a:rPr lang="en-US" altLang="en-US" i="1" dirty="0" err="1">
                <a:latin typeface="Tahoma" panose="020B0604030504040204" pitchFamily="34" charset="0"/>
              </a:rPr>
              <a:t>nơi</a:t>
            </a:r>
            <a:r>
              <a:rPr lang="en-US" altLang="en-US" i="1" dirty="0">
                <a:latin typeface="Tahoma" panose="020B0604030504040204" pitchFamily="34" charset="0"/>
              </a:rPr>
              <a:t> </a:t>
            </a:r>
            <a:r>
              <a:rPr lang="en-US" altLang="en-US" i="1" dirty="0" err="1">
                <a:latin typeface="Tahoma" panose="020B0604030504040204" pitchFamily="34" charset="0"/>
              </a:rPr>
              <a:t>chốn</a:t>
            </a:r>
            <a:r>
              <a:rPr lang="en-US" altLang="en-US" i="1" dirty="0">
                <a:latin typeface="Tahoma" panose="020B0604030504040204" pitchFamily="34" charset="0"/>
              </a:rPr>
              <a:t>, </a:t>
            </a:r>
            <a:r>
              <a:rPr lang="en-US" altLang="en-US" i="1" dirty="0" err="1">
                <a:latin typeface="Tahoma" panose="020B0604030504040204" pitchFamily="34" charset="0"/>
              </a:rPr>
              <a:t>thời</a:t>
            </a:r>
            <a:r>
              <a:rPr lang="en-US" altLang="en-US" i="1" dirty="0">
                <a:latin typeface="Tahoma" panose="020B0604030504040204" pitchFamily="34" charset="0"/>
              </a:rPr>
              <a:t> </a:t>
            </a:r>
            <a:r>
              <a:rPr lang="en-US" altLang="en-US" i="1" dirty="0" err="1">
                <a:latin typeface="Tahoma" panose="020B0604030504040204" pitchFamily="34" charset="0"/>
              </a:rPr>
              <a:t>gian</a:t>
            </a:r>
            <a:r>
              <a:rPr lang="en-US" altLang="en-US" i="1" dirty="0">
                <a:latin typeface="Tahoma" panose="020B0604030504040204" pitchFamily="34" charset="0"/>
              </a:rPr>
              <a:t>, </a:t>
            </a:r>
            <a:r>
              <a:rPr lang="en-US" altLang="en-US" i="1" dirty="0" err="1">
                <a:latin typeface="Tahoma" panose="020B0604030504040204" pitchFamily="34" charset="0"/>
              </a:rPr>
              <a:t>tư</a:t>
            </a:r>
            <a:r>
              <a:rPr lang="en-US" altLang="en-US" i="1" dirty="0">
                <a:latin typeface="Tahoma" panose="020B0604030504040204" pitchFamily="34" charset="0"/>
              </a:rPr>
              <a:t> </a:t>
            </a:r>
            <a:r>
              <a:rPr lang="en-US" altLang="en-US" i="1" dirty="0" err="1">
                <a:latin typeface="Tahoma" panose="020B0604030504040204" pitchFamily="34" charset="0"/>
              </a:rPr>
              <a:t>thế</a:t>
            </a:r>
            <a:r>
              <a:rPr lang="en-US" altLang="en-US" i="1" dirty="0">
                <a:latin typeface="Tahoma" panose="020B0604030504040204" pitchFamily="34" charset="0"/>
              </a:rPr>
              <a:t>, </a:t>
            </a:r>
            <a:r>
              <a:rPr lang="en-US" altLang="en-US" i="1" dirty="0" err="1">
                <a:latin typeface="Tahoma" panose="020B0604030504040204" pitchFamily="34" charset="0"/>
              </a:rPr>
              <a:t>nội</a:t>
            </a:r>
            <a:r>
              <a:rPr lang="en-US" altLang="en-US" i="1" dirty="0">
                <a:latin typeface="Tahoma" panose="020B0604030504040204" pitchFamily="34" charset="0"/>
              </a:rPr>
              <a:t> dung, </a:t>
            </a:r>
            <a:r>
              <a:rPr lang="en-US" altLang="en-US" i="1" dirty="0" err="1">
                <a:latin typeface="Tahoma" panose="020B0604030504040204" pitchFamily="34" charset="0"/>
              </a:rPr>
              <a:t>và</a:t>
            </a:r>
            <a:r>
              <a:rPr lang="en-US" altLang="en-US" i="1" dirty="0">
                <a:latin typeface="Tahoma" panose="020B0604030504040204" pitchFamily="34" charset="0"/>
              </a:rPr>
              <a:t> </a:t>
            </a:r>
            <a:r>
              <a:rPr lang="en-US" altLang="en-US" i="1" dirty="0" err="1">
                <a:latin typeface="Tahoma" panose="020B0604030504040204" pitchFamily="34" charset="0"/>
              </a:rPr>
              <a:t>đỉnh</a:t>
            </a:r>
            <a:r>
              <a:rPr lang="en-US" altLang="en-US" i="1" dirty="0">
                <a:latin typeface="Tahoma" panose="020B0604030504040204" pitchFamily="34" charset="0"/>
              </a:rPr>
              <a:t> </a:t>
            </a:r>
            <a:r>
              <a:rPr lang="en-US" altLang="en-US" i="1" dirty="0" err="1">
                <a:latin typeface="Tahoma" panose="020B0604030504040204" pitchFamily="34" charset="0"/>
              </a:rPr>
              <a:t>điểm</a:t>
            </a:r>
            <a:r>
              <a:rPr lang="en-US" altLang="en-US" i="1" dirty="0">
                <a:latin typeface="Tahoma" panose="020B0604030504040204" pitchFamily="34" charset="0"/>
              </a:rPr>
              <a:t> </a:t>
            </a:r>
            <a:r>
              <a:rPr lang="en-US" altLang="en-US" i="1" dirty="0" err="1">
                <a:latin typeface="Tahoma" panose="020B0604030504040204" pitchFamily="34" charset="0"/>
              </a:rPr>
              <a:t>của</a:t>
            </a:r>
            <a:r>
              <a:rPr lang="en-US" altLang="en-US" i="1" dirty="0">
                <a:latin typeface="Tahoma" panose="020B0604030504040204" pitchFamily="34" charset="0"/>
              </a:rPr>
              <a:t> </a:t>
            </a:r>
            <a:r>
              <a:rPr lang="en-US" altLang="en-US" i="1" dirty="0" err="1">
                <a:latin typeface="Tahoma" panose="020B0604030504040204" pitchFamily="34" charset="0"/>
              </a:rPr>
              <a:t>sự</a:t>
            </a:r>
            <a:r>
              <a:rPr lang="en-US" altLang="en-US" i="1" dirty="0">
                <a:latin typeface="Tahoma" panose="020B0604030504040204" pitchFamily="34" charset="0"/>
              </a:rPr>
              <a:t> </a:t>
            </a:r>
            <a:r>
              <a:rPr lang="en-US" altLang="en-US" i="1" dirty="0" err="1">
                <a:latin typeface="Tahoma" panose="020B0604030504040204" pitchFamily="34" charset="0"/>
              </a:rPr>
              <a:t>cầu</a:t>
            </a:r>
            <a:r>
              <a:rPr lang="en-US" altLang="en-US" i="1" dirty="0">
                <a:latin typeface="Tahoma" panose="020B0604030504040204" pitchFamily="34" charset="0"/>
              </a:rPr>
              <a:t> </a:t>
            </a:r>
            <a:r>
              <a:rPr lang="en-US" altLang="en-US" i="1" dirty="0" err="1">
                <a:latin typeface="Tahoma" panose="020B0604030504040204" pitchFamily="34" charset="0"/>
              </a:rPr>
              <a:t>nguyện</a:t>
            </a:r>
            <a:r>
              <a:rPr lang="en-US" altLang="en-US" dirty="0">
                <a:latin typeface="Tahoma" panose="020B0604030504040204" pitchFamily="34" charset="0"/>
              </a:rPr>
              <a:t>). </a:t>
            </a:r>
            <a:endParaRPr lang="en-US" altLang="en-US" dirty="0"/>
          </a:p>
        </p:txBody>
      </p:sp>
      <p:pic>
        <p:nvPicPr>
          <p:cNvPr id="2" name="Picture 1">
            <a:extLst>
              <a:ext uri="{FF2B5EF4-FFF2-40B4-BE49-F238E27FC236}">
                <a16:creationId xmlns:a16="http://schemas.microsoft.com/office/drawing/2014/main" id="{716E654B-14C7-2241-AB81-7D1028813D63}"/>
              </a:ext>
            </a:extLst>
          </p:cNvPr>
          <p:cNvPicPr>
            <a:picLocks noChangeAspect="1"/>
          </p:cNvPicPr>
          <p:nvPr/>
        </p:nvPicPr>
        <p:blipFill>
          <a:blip r:embed="rId3"/>
          <a:stretch>
            <a:fillRect/>
          </a:stretch>
        </p:blipFill>
        <p:spPr>
          <a:xfrm>
            <a:off x="7162800" y="860585"/>
            <a:ext cx="4641997" cy="5632290"/>
          </a:xfrm>
          <a:prstGeom prst="rect">
            <a:avLst/>
          </a:prstGeom>
        </p:spPr>
      </p:pic>
    </p:spTree>
    <p:extLst>
      <p:ext uri="{BB962C8B-B14F-4D97-AF65-F5344CB8AC3E}">
        <p14:creationId xmlns:p14="http://schemas.microsoft.com/office/powerpoint/2010/main" val="3821005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blinds(horizontal)">
                                      <p:cBhvr>
                                        <p:cTn id="7" dur="500"/>
                                        <p:tgtEl>
                                          <p:spTgt spid="552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5299">
                                            <p:txEl>
                                              <p:pRg st="1" end="1"/>
                                            </p:txEl>
                                          </p:spTgt>
                                        </p:tgtEl>
                                        <p:attrNameLst>
                                          <p:attrName>style.visibility</p:attrName>
                                        </p:attrNameLst>
                                      </p:cBhvr>
                                      <p:to>
                                        <p:strVal val="visible"/>
                                      </p:to>
                                    </p:set>
                                    <p:animEffect transition="in" filter="blinds(horizontal)">
                                      <p:cBhvr>
                                        <p:cTn id="12" dur="500"/>
                                        <p:tgtEl>
                                          <p:spTgt spid="552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9" name="Rectangle 7">
            <a:extLst>
              <a:ext uri="{FF2B5EF4-FFF2-40B4-BE49-F238E27FC236}">
                <a16:creationId xmlns:a16="http://schemas.microsoft.com/office/drawing/2014/main" id="{26BD3F5D-37B6-E54D-B0A9-5705B6F563AE}"/>
              </a:ext>
            </a:extLst>
          </p:cNvPr>
          <p:cNvSpPr>
            <a:spLocks noGrp="1" noChangeArrowheads="1"/>
          </p:cNvSpPr>
          <p:nvPr>
            <p:ph type="body" sz="half" idx="4294967295"/>
          </p:nvPr>
        </p:nvSpPr>
        <p:spPr>
          <a:xfrm>
            <a:off x="-379778" y="1182455"/>
            <a:ext cx="8609377" cy="4908135"/>
          </a:xfrm>
        </p:spPr>
        <p:txBody>
          <a:bodyPr>
            <a:noAutofit/>
          </a:bodyPr>
          <a:lstStyle/>
          <a:p>
            <a:pPr marL="457200" lvl="1" indent="0">
              <a:buNone/>
            </a:pPr>
            <a:r>
              <a:rPr lang="vi-VN" sz="3200" dirty="0"/>
              <a:t>1/ Quá bận rộn để cầu nguyện: cuộc sống – xã hội – văn hoá ngày nay chống lại sự thinh lặng, cô tịnh, chiều sâu, hay cầu nguyện. </a:t>
            </a:r>
          </a:p>
          <a:p>
            <a:pPr marL="457200" lvl="1" indent="0">
              <a:buNone/>
            </a:pPr>
            <a:endParaRPr lang="en-US" sz="3200" dirty="0"/>
          </a:p>
          <a:p>
            <a:pPr marL="457200" lvl="1" indent="0">
              <a:buNone/>
            </a:pPr>
            <a:r>
              <a:rPr lang="vi-VN" sz="3200" dirty="0"/>
              <a:t>2/ Sự buồn chán khi cầu nguyện làm mình chán nản: mình không hiểu và không thấy sự quan trọng và mục đích của cầu nguyện… </a:t>
            </a:r>
          </a:p>
        </p:txBody>
      </p:sp>
      <p:sp>
        <p:nvSpPr>
          <p:cNvPr id="2" name="Rectangle 2">
            <a:extLst>
              <a:ext uri="{FF2B5EF4-FFF2-40B4-BE49-F238E27FC236}">
                <a16:creationId xmlns:a16="http://schemas.microsoft.com/office/drawing/2014/main" id="{05137EAC-18EB-2246-8CC3-5C44C31CD87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7">
            <a:extLst>
              <a:ext uri="{FF2B5EF4-FFF2-40B4-BE49-F238E27FC236}">
                <a16:creationId xmlns:a16="http://schemas.microsoft.com/office/drawing/2014/main" id="{5B85E02C-5047-EC47-8A04-1616DBA7939E}"/>
              </a:ext>
            </a:extLst>
          </p:cNvPr>
          <p:cNvSpPr txBox="1">
            <a:spLocks noChangeArrowheads="1"/>
          </p:cNvSpPr>
          <p:nvPr/>
        </p:nvSpPr>
        <p:spPr>
          <a:xfrm>
            <a:off x="216196" y="144264"/>
            <a:ext cx="10147004" cy="996687"/>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4400" b="1" dirty="0" err="1">
                <a:latin typeface="Tahoma" panose="020B0604030504040204" pitchFamily="34" charset="0"/>
                <a:ea typeface="+mj-ea"/>
                <a:cs typeface="+mj-cs"/>
              </a:rPr>
              <a:t>Sự</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khó</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khăn</a:t>
            </a:r>
            <a:r>
              <a:rPr lang="en-US" altLang="en-US" sz="4400" b="1" dirty="0">
                <a:latin typeface="Tahoma" panose="020B0604030504040204" pitchFamily="34" charset="0"/>
                <a:ea typeface="+mj-ea"/>
                <a:cs typeface="+mj-cs"/>
              </a:rPr>
              <a:t> </a:t>
            </a:r>
            <a:r>
              <a:rPr lang="en-US" altLang="en-US" sz="4400" b="1" err="1">
                <a:latin typeface="Tahoma" panose="020B0604030504040204" pitchFamily="34" charset="0"/>
                <a:ea typeface="+mj-ea"/>
                <a:cs typeface="+mj-cs"/>
              </a:rPr>
              <a:t>và</a:t>
            </a:r>
            <a:r>
              <a:rPr lang="en-US" altLang="en-US" sz="4400" b="1">
                <a:latin typeface="Tahoma" panose="020B0604030504040204" pitchFamily="34" charset="0"/>
                <a:ea typeface="+mj-ea"/>
                <a:cs typeface="+mj-cs"/>
              </a:rPr>
              <a:t> sai </a:t>
            </a:r>
            <a:r>
              <a:rPr lang="en-US" altLang="en-US" sz="4400" b="1" dirty="0" err="1">
                <a:latin typeface="Tahoma" panose="020B0604030504040204" pitchFamily="34" charset="0"/>
                <a:ea typeface="+mj-ea"/>
                <a:cs typeface="+mj-cs"/>
              </a:rPr>
              <a:t>lầm</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ngăn</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trở</a:t>
            </a:r>
            <a:r>
              <a:rPr lang="en-US" altLang="en-US" sz="4400" b="1" dirty="0">
                <a:latin typeface="Tahoma" panose="020B0604030504040204" pitchFamily="34" charset="0"/>
                <a:ea typeface="+mj-ea"/>
                <a:cs typeface="+mj-cs"/>
              </a:rPr>
              <a:t> ta</a:t>
            </a:r>
          </a:p>
          <a:p>
            <a:pPr marL="1371600" lvl="3" indent="0">
              <a:buNone/>
            </a:pPr>
            <a:r>
              <a:rPr lang="en-US" altLang="en-US" sz="3400" b="1" dirty="0">
                <a:latin typeface="Tahoma" panose="020B0604030504040204" pitchFamily="34" charset="0"/>
                <a:ea typeface="+mj-ea"/>
                <a:cs typeface="+mj-cs"/>
              </a:rPr>
              <a:t> </a:t>
            </a:r>
            <a:r>
              <a:rPr lang="en-US" altLang="en-US" sz="3400" b="1" err="1">
                <a:latin typeface="Tahoma" panose="020B0604030504040204" pitchFamily="34" charset="0"/>
                <a:ea typeface="+mj-ea"/>
                <a:cs typeface="+mj-cs"/>
              </a:rPr>
              <a:t>C</a:t>
            </a:r>
            <a:r>
              <a:rPr lang="en-US" altLang="en-US" sz="4100" b="1" err="1">
                <a:latin typeface="Tahoma" panose="020B0604030504040204" pitchFamily="34" charset="0"/>
                <a:ea typeface="+mj-ea"/>
                <a:cs typeface="+mj-cs"/>
              </a:rPr>
              <a:t>ầu</a:t>
            </a:r>
            <a:r>
              <a:rPr lang="en-US" altLang="en-US" sz="4100" b="1">
                <a:latin typeface="Tahoma" panose="020B0604030504040204" pitchFamily="34" charset="0"/>
                <a:ea typeface="+mj-ea"/>
                <a:cs typeface="+mj-cs"/>
              </a:rPr>
              <a:t> </a:t>
            </a:r>
            <a:r>
              <a:rPr lang="en-US" altLang="en-US" sz="4100" b="1" dirty="0">
                <a:latin typeface="Tahoma" panose="020B0604030504040204" pitchFamily="34" charset="0"/>
                <a:ea typeface="+mj-ea"/>
                <a:cs typeface="+mj-cs"/>
              </a:rPr>
              <a:t>n</a:t>
            </a:r>
            <a:r>
              <a:rPr lang="en-US" altLang="en-US" sz="4100" b="1">
                <a:latin typeface="Tahoma" panose="020B0604030504040204" pitchFamily="34" charset="0"/>
                <a:ea typeface="+mj-ea"/>
                <a:cs typeface="+mj-cs"/>
              </a:rPr>
              <a:t>guyện </a:t>
            </a:r>
            <a:endParaRPr lang="en-US" altLang="en-US" sz="4100" b="1" dirty="0">
              <a:latin typeface="Tahoma" panose="020B0604030504040204" pitchFamily="34" charset="0"/>
              <a:ea typeface="+mj-ea"/>
              <a:cs typeface="+mj-cs"/>
            </a:endParaRPr>
          </a:p>
        </p:txBody>
      </p:sp>
      <p:pic>
        <p:nvPicPr>
          <p:cNvPr id="4" name="Picture 3">
            <a:extLst>
              <a:ext uri="{FF2B5EF4-FFF2-40B4-BE49-F238E27FC236}">
                <a16:creationId xmlns:a16="http://schemas.microsoft.com/office/drawing/2014/main" id="{33662065-3CA3-9F43-93C6-039B6914B8A6}"/>
              </a:ext>
            </a:extLst>
          </p:cNvPr>
          <p:cNvPicPr>
            <a:picLocks noChangeAspect="1"/>
          </p:cNvPicPr>
          <p:nvPr/>
        </p:nvPicPr>
        <p:blipFill>
          <a:blip r:embed="rId3"/>
          <a:stretch>
            <a:fillRect/>
          </a:stretch>
        </p:blipFill>
        <p:spPr>
          <a:xfrm>
            <a:off x="8004313" y="3798146"/>
            <a:ext cx="3451087" cy="2525549"/>
          </a:xfrm>
          <a:prstGeom prst="rect">
            <a:avLst/>
          </a:prstGeom>
        </p:spPr>
      </p:pic>
      <p:pic>
        <p:nvPicPr>
          <p:cNvPr id="5" name="Picture 4" descr="A close up of a sign&#10;&#10;Description automatically generated">
            <a:extLst>
              <a:ext uri="{FF2B5EF4-FFF2-40B4-BE49-F238E27FC236}">
                <a16:creationId xmlns:a16="http://schemas.microsoft.com/office/drawing/2014/main" id="{16BBC0B8-C0A2-7445-9C67-AE971AAB8D9B}"/>
              </a:ext>
            </a:extLst>
          </p:cNvPr>
          <p:cNvPicPr>
            <a:picLocks noChangeAspect="1"/>
          </p:cNvPicPr>
          <p:nvPr/>
        </p:nvPicPr>
        <p:blipFill>
          <a:blip r:embed="rId4"/>
          <a:stretch>
            <a:fillRect/>
          </a:stretch>
        </p:blipFill>
        <p:spPr>
          <a:xfrm>
            <a:off x="9068352" y="376991"/>
            <a:ext cx="2589696" cy="3188428"/>
          </a:xfrm>
          <a:prstGeom prst="rect">
            <a:avLst/>
          </a:prstGeom>
        </p:spPr>
      </p:pic>
    </p:spTree>
    <p:extLst>
      <p:ext uri="{BB962C8B-B14F-4D97-AF65-F5344CB8AC3E}">
        <p14:creationId xmlns:p14="http://schemas.microsoft.com/office/powerpoint/2010/main" val="136723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9399">
                                            <p:txEl>
                                              <p:pRg st="0" end="0"/>
                                            </p:txEl>
                                          </p:spTgt>
                                        </p:tgtEl>
                                        <p:attrNameLst>
                                          <p:attrName>style.visibility</p:attrName>
                                        </p:attrNameLst>
                                      </p:cBhvr>
                                      <p:to>
                                        <p:strVal val="visible"/>
                                      </p:to>
                                    </p:set>
                                    <p:animEffect transition="in" filter="dissolve">
                                      <p:cBhvr>
                                        <p:cTn id="7" dur="500"/>
                                        <p:tgtEl>
                                          <p:spTgt spid="5939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9399">
                                            <p:txEl>
                                              <p:pRg st="2" end="2"/>
                                            </p:txEl>
                                          </p:spTgt>
                                        </p:tgtEl>
                                        <p:attrNameLst>
                                          <p:attrName>style.visibility</p:attrName>
                                        </p:attrNameLst>
                                      </p:cBhvr>
                                      <p:to>
                                        <p:strVal val="visible"/>
                                      </p:to>
                                    </p:set>
                                    <p:animEffect transition="in" filter="dissolve">
                                      <p:cBhvr>
                                        <p:cTn id="10" dur="500"/>
                                        <p:tgtEl>
                                          <p:spTgt spid="5939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dissolve">
                                      <p:cBhvr>
                                        <p:cTn id="15" dur="500"/>
                                        <p:tgtEl>
                                          <p:spTgt spid="7">
                                            <p:txEl>
                                              <p:pRg st="0" end="0"/>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dissolve">
                                      <p:cBhvr>
                                        <p:cTn id="18"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9" grpId="0" build="p" autoUpdateAnimBg="0"/>
      <p:bldP spid="7"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9" name="Rectangle 7">
            <a:extLst>
              <a:ext uri="{FF2B5EF4-FFF2-40B4-BE49-F238E27FC236}">
                <a16:creationId xmlns:a16="http://schemas.microsoft.com/office/drawing/2014/main" id="{26BD3F5D-37B6-E54D-B0A9-5705B6F563AE}"/>
              </a:ext>
            </a:extLst>
          </p:cNvPr>
          <p:cNvSpPr>
            <a:spLocks noGrp="1" noChangeArrowheads="1"/>
          </p:cNvSpPr>
          <p:nvPr>
            <p:ph type="body" sz="half" idx="4294967295"/>
          </p:nvPr>
        </p:nvSpPr>
        <p:spPr>
          <a:xfrm>
            <a:off x="-379778" y="855103"/>
            <a:ext cx="8888778" cy="5858615"/>
          </a:xfrm>
        </p:spPr>
        <p:txBody>
          <a:bodyPr>
            <a:noAutofit/>
          </a:bodyPr>
          <a:lstStyle/>
          <a:p>
            <a:pPr marL="457200" lvl="1" indent="0">
              <a:buNone/>
            </a:pPr>
            <a:r>
              <a:rPr lang="vi-VN" sz="3200" dirty="0">
                <a:latin typeface="Calibri" panose="020F0502020204030204" pitchFamily="34" charset="0"/>
                <a:cs typeface="Calibri" panose="020F0502020204030204" pitchFamily="34" charset="0"/>
              </a:rPr>
              <a:t>3/ Quan niệm sai lầm là cầu nguyện lúc nào cũng phải sốt sắng, nhiệt thành, đầy cảm hứng, tập trung hay chủ động.</a:t>
            </a:r>
          </a:p>
          <a:p>
            <a:pPr marL="457200" lvl="1" indent="0">
              <a:buNone/>
            </a:pPr>
            <a:endParaRPr lang="vi-VN" sz="3200" dirty="0">
              <a:latin typeface="Calibri" panose="020F0502020204030204" pitchFamily="34" charset="0"/>
              <a:cs typeface="Calibri" panose="020F0502020204030204" pitchFamily="34" charset="0"/>
            </a:endParaRPr>
          </a:p>
          <a:p>
            <a:pPr marL="457200" lvl="1" indent="0">
              <a:buNone/>
            </a:pPr>
            <a:r>
              <a:rPr lang="vi-VN" sz="3200" dirty="0">
                <a:latin typeface="Calibri" panose="020F0502020204030204" pitchFamily="34" charset="0"/>
                <a:cs typeface="Calibri" panose="020F0502020204030204" pitchFamily="34" charset="0"/>
              </a:rPr>
              <a:t>4/ </a:t>
            </a:r>
            <a:r>
              <a:rPr lang="en-US" sz="3200" dirty="0" err="1">
                <a:latin typeface="Calibri" panose="020F0502020204030204" pitchFamily="34" charset="0"/>
                <a:cs typeface="Calibri" panose="020F0502020204030204" pitchFamily="34" charset="0"/>
              </a:rPr>
              <a:t>Cần</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có</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cảm</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giác</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thoải</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mái</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khi</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cầu</a:t>
            </a:r>
            <a:r>
              <a:rPr lang="en-US" sz="3200" dirty="0">
                <a:latin typeface="Calibri" panose="020F0502020204030204" pitchFamily="34" charset="0"/>
                <a:cs typeface="Calibri" panose="020F0502020204030204" pitchFamily="34" charset="0"/>
              </a:rPr>
              <a:t> </a:t>
            </a:r>
            <a:r>
              <a:rPr lang="en-US" sz="3200" err="1">
                <a:latin typeface="Calibri" panose="020F0502020204030204" pitchFamily="34" charset="0"/>
                <a:cs typeface="Calibri" panose="020F0502020204030204" pitchFamily="34" charset="0"/>
              </a:rPr>
              <a:t>nguyện</a:t>
            </a:r>
            <a:r>
              <a:rPr lang="en-US" sz="3200">
                <a:latin typeface="Calibri" panose="020F0502020204030204" pitchFamily="34" charset="0"/>
                <a:cs typeface="Calibri" panose="020F0502020204030204" pitchFamily="34" charset="0"/>
              </a:rPr>
              <a:t>:        </a:t>
            </a:r>
            <a:r>
              <a:rPr lang="vi-VN" sz="3200">
                <a:latin typeface="Calibri" panose="020F0502020204030204" pitchFamily="34" charset="0"/>
                <a:cs typeface="Calibri" panose="020F0502020204030204" pitchFamily="34" charset="0"/>
              </a:rPr>
              <a:t> </a:t>
            </a:r>
            <a:r>
              <a:rPr lang="en-US" sz="3200">
                <a:latin typeface="Calibri" panose="020F0502020204030204" pitchFamily="34" charset="0"/>
                <a:cs typeface="Calibri" panose="020F0502020204030204" pitchFamily="34" charset="0"/>
              </a:rPr>
              <a:t>“</a:t>
            </a:r>
            <a:r>
              <a:rPr lang="vi-VN" sz="3200">
                <a:latin typeface="Calibri" panose="020F0502020204030204" pitchFamily="34" charset="0"/>
                <a:cs typeface="Calibri" panose="020F0502020204030204" pitchFamily="34" charset="0"/>
              </a:rPr>
              <a:t>nâng </a:t>
            </a:r>
            <a:r>
              <a:rPr lang="vi-VN" sz="3200" dirty="0">
                <a:latin typeface="Calibri" panose="020F0502020204030204" pitchFamily="34" charset="0"/>
                <a:cs typeface="Calibri" panose="020F0502020204030204" pitchFamily="34" charset="0"/>
              </a:rPr>
              <a:t>tâm hồn và trí khôn </a:t>
            </a:r>
            <a:r>
              <a:rPr lang="vi-VN" sz="3200">
                <a:latin typeface="Calibri" panose="020F0502020204030204" pitchFamily="34" charset="0"/>
                <a:cs typeface="Calibri" panose="020F0502020204030204" pitchFamily="34" charset="0"/>
              </a:rPr>
              <a:t>lên c</a:t>
            </a:r>
            <a:r>
              <a:rPr lang="en-US" sz="3200">
                <a:latin typeface="Calibri" panose="020F0502020204030204" pitchFamily="34" charset="0"/>
                <a:cs typeface="Calibri" panose="020F0502020204030204" pitchFamily="34" charset="0"/>
              </a:rPr>
              <a:t>ù</a:t>
            </a:r>
            <a:r>
              <a:rPr lang="vi-VN" sz="3200">
                <a:latin typeface="Calibri" panose="020F0502020204030204" pitchFamily="34" charset="0"/>
                <a:cs typeface="Calibri" panose="020F0502020204030204" pitchFamily="34" charset="0"/>
              </a:rPr>
              <a:t>ng </a:t>
            </a:r>
            <a:r>
              <a:rPr lang="vi-VN" sz="3200" dirty="0">
                <a:latin typeface="Calibri" panose="020F0502020204030204" pitchFamily="34" charset="0"/>
                <a:cs typeface="Calibri" panose="020F0502020204030204" pitchFamily="34" charset="0"/>
              </a:rPr>
              <a:t>Chúa.”</a:t>
            </a:r>
          </a:p>
          <a:p>
            <a:pPr marL="457200" lvl="1" indent="0">
              <a:buNone/>
            </a:pPr>
            <a:endParaRPr lang="vi-VN" sz="3200" dirty="0">
              <a:latin typeface="Calibri" panose="020F0502020204030204" pitchFamily="34" charset="0"/>
              <a:cs typeface="Calibri" panose="020F0502020204030204" pitchFamily="34" charset="0"/>
            </a:endParaRPr>
          </a:p>
          <a:p>
            <a:pPr marL="457200" lvl="1" indent="0">
              <a:buNone/>
            </a:pPr>
            <a:r>
              <a:rPr lang="vi-VN" sz="3200" dirty="0">
                <a:latin typeface="Calibri" panose="020F0502020204030204" pitchFamily="34" charset="0"/>
                <a:cs typeface="Calibri" panose="020F0502020204030204" pitchFamily="34" charset="0"/>
              </a:rPr>
              <a:t>5/ Sai lầm trong sự trông mong về giá trị cầu nguyện - hay những điều mình muốn lấy được từ sự cầu nguyện: sai lầm ở chỗ mình luôn áp lực rằng nếu cầu nguyện nhiều mình sẽ trở nên hoàn hảo, không tội lỗi, không tỳ vết. </a:t>
            </a:r>
          </a:p>
        </p:txBody>
      </p:sp>
      <p:sp>
        <p:nvSpPr>
          <p:cNvPr id="2" name="Rectangle 2">
            <a:extLst>
              <a:ext uri="{FF2B5EF4-FFF2-40B4-BE49-F238E27FC236}">
                <a16:creationId xmlns:a16="http://schemas.microsoft.com/office/drawing/2014/main" id="{05137EAC-18EB-2246-8CC3-5C44C31CD87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7">
            <a:extLst>
              <a:ext uri="{FF2B5EF4-FFF2-40B4-BE49-F238E27FC236}">
                <a16:creationId xmlns:a16="http://schemas.microsoft.com/office/drawing/2014/main" id="{5B85E02C-5047-EC47-8A04-1616DBA7939E}"/>
              </a:ext>
            </a:extLst>
          </p:cNvPr>
          <p:cNvSpPr txBox="1">
            <a:spLocks noChangeArrowheads="1"/>
          </p:cNvSpPr>
          <p:nvPr/>
        </p:nvSpPr>
        <p:spPr>
          <a:xfrm>
            <a:off x="216196" y="144265"/>
            <a:ext cx="11798004" cy="699346"/>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4400" b="1" dirty="0" err="1">
                <a:latin typeface="Tahoma" panose="020B0604030504040204" pitchFamily="34" charset="0"/>
                <a:ea typeface="+mj-ea"/>
                <a:cs typeface="+mj-cs"/>
              </a:rPr>
              <a:t>Sự</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khó</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khăn</a:t>
            </a:r>
            <a:r>
              <a:rPr lang="en-US" altLang="en-US" sz="4400" b="1" dirty="0">
                <a:latin typeface="Tahoma" panose="020B0604030504040204" pitchFamily="34" charset="0"/>
                <a:ea typeface="+mj-ea"/>
                <a:cs typeface="+mj-cs"/>
              </a:rPr>
              <a:t> </a:t>
            </a:r>
            <a:r>
              <a:rPr lang="en-US" altLang="en-US" sz="4400" b="1" err="1">
                <a:latin typeface="Tahoma" panose="020B0604030504040204" pitchFamily="34" charset="0"/>
                <a:ea typeface="+mj-ea"/>
                <a:cs typeface="+mj-cs"/>
              </a:rPr>
              <a:t>và</a:t>
            </a:r>
            <a:r>
              <a:rPr lang="en-US" altLang="en-US" sz="4400" b="1">
                <a:latin typeface="Tahoma" panose="020B0604030504040204" pitchFamily="34" charset="0"/>
                <a:ea typeface="+mj-ea"/>
                <a:cs typeface="+mj-cs"/>
              </a:rPr>
              <a:t> sai </a:t>
            </a:r>
            <a:r>
              <a:rPr lang="en-US" altLang="en-US" sz="4400" b="1" dirty="0" err="1">
                <a:latin typeface="Tahoma" panose="020B0604030504040204" pitchFamily="34" charset="0"/>
                <a:ea typeface="+mj-ea"/>
                <a:cs typeface="+mj-cs"/>
              </a:rPr>
              <a:t>lầm</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ngăn</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trở</a:t>
            </a:r>
            <a:r>
              <a:rPr lang="en-US" altLang="en-US" sz="4400" b="1" dirty="0">
                <a:latin typeface="Tahoma" panose="020B0604030504040204" pitchFamily="34" charset="0"/>
                <a:ea typeface="+mj-ea"/>
                <a:cs typeface="+mj-cs"/>
              </a:rPr>
              <a:t> ta </a:t>
            </a:r>
            <a:r>
              <a:rPr lang="en-US" altLang="en-US" sz="3400" b="1" err="1">
                <a:latin typeface="Tahoma" panose="020B0604030504040204" pitchFamily="34" charset="0"/>
                <a:ea typeface="+mj-ea"/>
                <a:cs typeface="+mj-cs"/>
              </a:rPr>
              <a:t>C</a:t>
            </a:r>
            <a:r>
              <a:rPr lang="en-US" altLang="en-US" sz="4100" b="1" err="1">
                <a:latin typeface="Tahoma" panose="020B0604030504040204" pitchFamily="34" charset="0"/>
                <a:ea typeface="+mj-ea"/>
                <a:cs typeface="+mj-cs"/>
              </a:rPr>
              <a:t>ầu</a:t>
            </a:r>
            <a:r>
              <a:rPr lang="en-US" altLang="en-US" sz="4100" b="1">
                <a:latin typeface="Tahoma" panose="020B0604030504040204" pitchFamily="34" charset="0"/>
                <a:ea typeface="+mj-ea"/>
                <a:cs typeface="+mj-cs"/>
              </a:rPr>
              <a:t> </a:t>
            </a:r>
            <a:r>
              <a:rPr lang="en-US" altLang="en-US" sz="4100" b="1" dirty="0">
                <a:latin typeface="Tahoma" panose="020B0604030504040204" pitchFamily="34" charset="0"/>
                <a:ea typeface="+mj-ea"/>
                <a:cs typeface="+mj-cs"/>
              </a:rPr>
              <a:t>n</a:t>
            </a:r>
            <a:r>
              <a:rPr lang="en-US" altLang="en-US" sz="4100" b="1">
                <a:latin typeface="Tahoma" panose="020B0604030504040204" pitchFamily="34" charset="0"/>
                <a:ea typeface="+mj-ea"/>
                <a:cs typeface="+mj-cs"/>
              </a:rPr>
              <a:t>guyện </a:t>
            </a:r>
            <a:endParaRPr lang="en-US" altLang="en-US" sz="4100" b="1" dirty="0">
              <a:latin typeface="Tahoma" panose="020B0604030504040204" pitchFamily="34" charset="0"/>
              <a:ea typeface="+mj-ea"/>
              <a:cs typeface="+mj-cs"/>
            </a:endParaRPr>
          </a:p>
        </p:txBody>
      </p:sp>
      <p:pic>
        <p:nvPicPr>
          <p:cNvPr id="4" name="Picture 3">
            <a:extLst>
              <a:ext uri="{FF2B5EF4-FFF2-40B4-BE49-F238E27FC236}">
                <a16:creationId xmlns:a16="http://schemas.microsoft.com/office/drawing/2014/main" id="{33662065-3CA3-9F43-93C6-039B6914B8A6}"/>
              </a:ext>
            </a:extLst>
          </p:cNvPr>
          <p:cNvPicPr>
            <a:picLocks noChangeAspect="1"/>
          </p:cNvPicPr>
          <p:nvPr/>
        </p:nvPicPr>
        <p:blipFill>
          <a:blip r:embed="rId3"/>
          <a:stretch>
            <a:fillRect/>
          </a:stretch>
        </p:blipFill>
        <p:spPr>
          <a:xfrm>
            <a:off x="8295861" y="843610"/>
            <a:ext cx="4150139" cy="2381285"/>
          </a:xfrm>
          <a:prstGeom prst="rect">
            <a:avLst/>
          </a:prstGeom>
        </p:spPr>
      </p:pic>
    </p:spTree>
    <p:extLst>
      <p:ext uri="{BB962C8B-B14F-4D97-AF65-F5344CB8AC3E}">
        <p14:creationId xmlns:p14="http://schemas.microsoft.com/office/powerpoint/2010/main" val="1175643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9399">
                                            <p:txEl>
                                              <p:pRg st="0" end="0"/>
                                            </p:txEl>
                                          </p:spTgt>
                                        </p:tgtEl>
                                        <p:attrNameLst>
                                          <p:attrName>style.visibility</p:attrName>
                                        </p:attrNameLst>
                                      </p:cBhvr>
                                      <p:to>
                                        <p:strVal val="visible"/>
                                      </p:to>
                                    </p:set>
                                    <p:animEffect transition="in" filter="dissolve">
                                      <p:cBhvr>
                                        <p:cTn id="7" dur="500"/>
                                        <p:tgtEl>
                                          <p:spTgt spid="5939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9399">
                                            <p:txEl>
                                              <p:pRg st="2" end="2"/>
                                            </p:txEl>
                                          </p:spTgt>
                                        </p:tgtEl>
                                        <p:attrNameLst>
                                          <p:attrName>style.visibility</p:attrName>
                                        </p:attrNameLst>
                                      </p:cBhvr>
                                      <p:to>
                                        <p:strVal val="visible"/>
                                      </p:to>
                                    </p:set>
                                    <p:animEffect transition="in" filter="dissolve">
                                      <p:cBhvr>
                                        <p:cTn id="10" dur="500"/>
                                        <p:tgtEl>
                                          <p:spTgt spid="59399">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9399">
                                            <p:txEl>
                                              <p:pRg st="4" end="4"/>
                                            </p:txEl>
                                          </p:spTgt>
                                        </p:tgtEl>
                                        <p:attrNameLst>
                                          <p:attrName>style.visibility</p:attrName>
                                        </p:attrNameLst>
                                      </p:cBhvr>
                                      <p:to>
                                        <p:strVal val="visible"/>
                                      </p:to>
                                    </p:set>
                                    <p:animEffect transition="in" filter="dissolve">
                                      <p:cBhvr>
                                        <p:cTn id="13" dur="500"/>
                                        <p:tgtEl>
                                          <p:spTgt spid="59399">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dissolve">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9" grpId="0" build="p" autoUpdateAnimBg="0"/>
      <p:bldP spid="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76838172-2AC2-F54F-AFF2-816BD30020EB}"/>
              </a:ext>
            </a:extLst>
          </p:cNvPr>
          <p:cNvSpPr>
            <a:spLocks noGrp="1" noChangeArrowheads="1"/>
          </p:cNvSpPr>
          <p:nvPr>
            <p:ph type="title" idx="4294967295"/>
          </p:nvPr>
        </p:nvSpPr>
        <p:spPr/>
        <p:txBody>
          <a:bodyPr/>
          <a:lstStyle/>
          <a:p>
            <a:pPr eaLnBrk="1" hangingPunct="1"/>
            <a:r>
              <a:rPr lang="en-US" altLang="en-US" b="1" dirty="0" err="1">
                <a:latin typeface="Tahoma" panose="020B0604030504040204" pitchFamily="34" charset="0"/>
              </a:rPr>
              <a:t>Định</a:t>
            </a:r>
            <a:r>
              <a:rPr lang="en-US" altLang="en-US" b="1" dirty="0">
                <a:latin typeface="Tahoma" panose="020B0604030504040204" pitchFamily="34" charset="0"/>
              </a:rPr>
              <a:t> </a:t>
            </a:r>
            <a:r>
              <a:rPr lang="en-US" altLang="en-US" b="1" dirty="0" err="1">
                <a:latin typeface="Tahoma" panose="020B0604030504040204" pitchFamily="34" charset="0"/>
              </a:rPr>
              <a:t>nghĩa</a:t>
            </a:r>
            <a:r>
              <a:rPr lang="en-US" altLang="en-US" b="1" dirty="0">
                <a:latin typeface="Tahoma" panose="020B0604030504040204" pitchFamily="34" charset="0"/>
              </a:rPr>
              <a:t> </a:t>
            </a:r>
            <a:r>
              <a:rPr lang="en-US" altLang="en-US" b="1" dirty="0" err="1">
                <a:latin typeface="Tahoma" panose="020B0604030504040204" pitchFamily="34" charset="0"/>
              </a:rPr>
              <a:t>về</a:t>
            </a:r>
            <a:r>
              <a:rPr lang="en-US" altLang="en-US" b="1" dirty="0">
                <a:latin typeface="Tahoma" panose="020B0604030504040204" pitchFamily="34" charset="0"/>
              </a:rPr>
              <a:t> </a:t>
            </a:r>
            <a:r>
              <a:rPr lang="en-US" altLang="en-US" b="1" dirty="0" err="1">
                <a:latin typeface="Tahoma" panose="020B0604030504040204" pitchFamily="34" charset="0"/>
              </a:rPr>
              <a:t>sự</a:t>
            </a:r>
            <a:r>
              <a:rPr lang="en-US" altLang="en-US" b="1" dirty="0">
                <a:latin typeface="Tahoma" panose="020B0604030504040204" pitchFamily="34" charset="0"/>
              </a:rPr>
              <a:t> </a:t>
            </a:r>
            <a:r>
              <a:rPr lang="en-US" altLang="en-US" b="1" dirty="0" err="1">
                <a:latin typeface="Tahoma" panose="020B0604030504040204" pitchFamily="34" charset="0"/>
              </a:rPr>
              <a:t>cầu</a:t>
            </a:r>
            <a:r>
              <a:rPr lang="en-US" altLang="en-US" b="1" dirty="0">
                <a:latin typeface="Tahoma" panose="020B0604030504040204" pitchFamily="34" charset="0"/>
              </a:rPr>
              <a:t> </a:t>
            </a:r>
            <a:r>
              <a:rPr lang="en-US" altLang="en-US" b="1" dirty="0" err="1">
                <a:latin typeface="Tahoma" panose="020B0604030504040204" pitchFamily="34" charset="0"/>
              </a:rPr>
              <a:t>nguyện</a:t>
            </a:r>
            <a:endParaRPr lang="en-US" altLang="en-US" b="1" dirty="0">
              <a:latin typeface="Tahoma" panose="020B0604030504040204" pitchFamily="34" charset="0"/>
            </a:endParaRPr>
          </a:p>
        </p:txBody>
      </p:sp>
      <p:sp>
        <p:nvSpPr>
          <p:cNvPr id="57347" name="Rectangle 3">
            <a:extLst>
              <a:ext uri="{FF2B5EF4-FFF2-40B4-BE49-F238E27FC236}">
                <a16:creationId xmlns:a16="http://schemas.microsoft.com/office/drawing/2014/main" id="{19C2D951-DB71-5248-B3FD-684CCC887D62}"/>
              </a:ext>
            </a:extLst>
          </p:cNvPr>
          <p:cNvSpPr>
            <a:spLocks noGrp="1" noChangeArrowheads="1"/>
          </p:cNvSpPr>
          <p:nvPr>
            <p:ph type="body" sz="half" idx="4294967295"/>
          </p:nvPr>
        </p:nvSpPr>
        <p:spPr>
          <a:xfrm>
            <a:off x="1981201" y="1844675"/>
            <a:ext cx="4259263" cy="4281488"/>
          </a:xfrm>
        </p:spPr>
        <p:txBody>
          <a:bodyPr>
            <a:normAutofit/>
          </a:bodyPr>
          <a:lstStyle/>
          <a:p>
            <a:pPr eaLnBrk="1" hangingPunct="1">
              <a:buFontTx/>
              <a:buNone/>
            </a:pPr>
            <a:endParaRPr lang="en-US" altLang="en-US" dirty="0">
              <a:latin typeface="Tahoma" panose="020B0604030504040204" pitchFamily="34" charset="0"/>
            </a:endParaRPr>
          </a:p>
          <a:p>
            <a:pPr marL="0" indent="0" eaLnBrk="1" hangingPunct="1">
              <a:buNone/>
            </a:pPr>
            <a:r>
              <a:rPr lang="en-US" altLang="en-US" dirty="0" err="1">
                <a:latin typeface="Tahoma" panose="020B0604030504040204" pitchFamily="34" charset="0"/>
              </a:rPr>
              <a:t>Nhiều</a:t>
            </a:r>
            <a:r>
              <a:rPr lang="en-US" altLang="en-US" dirty="0">
                <a:latin typeface="Tahoma" panose="020B0604030504040204" pitchFamily="34" charset="0"/>
              </a:rPr>
              <a:t> </a:t>
            </a:r>
            <a:r>
              <a:rPr lang="en-US" altLang="en-US" dirty="0" err="1">
                <a:latin typeface="Tahoma" panose="020B0604030504040204" pitchFamily="34" charset="0"/>
              </a:rPr>
              <a:t>định</a:t>
            </a:r>
            <a:r>
              <a:rPr lang="en-US" altLang="en-US" dirty="0">
                <a:latin typeface="Tahoma" panose="020B0604030504040204" pitchFamily="34" charset="0"/>
              </a:rPr>
              <a:t> </a:t>
            </a:r>
            <a:r>
              <a:rPr lang="en-US" altLang="en-US" dirty="0" err="1">
                <a:latin typeface="Tahoma" panose="020B0604030504040204" pitchFamily="34" charset="0"/>
              </a:rPr>
              <a:t>nghĩa</a:t>
            </a:r>
            <a:r>
              <a:rPr lang="en-US" altLang="en-US" dirty="0">
                <a:latin typeface="Tahoma" panose="020B0604030504040204" pitchFamily="34" charset="0"/>
              </a:rPr>
              <a:t> (</a:t>
            </a:r>
            <a:r>
              <a:rPr lang="en-US" altLang="en-US" dirty="0" err="1">
                <a:latin typeface="Tahoma" panose="020B0604030504040204" pitchFamily="34" charset="0"/>
              </a:rPr>
              <a:t>là</a:t>
            </a:r>
            <a:r>
              <a:rPr lang="en-US" altLang="en-US" dirty="0">
                <a:latin typeface="Tahoma" panose="020B0604030504040204" pitchFamily="34" charset="0"/>
              </a:rPr>
              <a:t> </a:t>
            </a:r>
            <a:r>
              <a:rPr lang="en-US" altLang="en-US" dirty="0" err="1">
                <a:latin typeface="Tahoma" panose="020B0604030504040204" pitchFamily="34" charset="0"/>
              </a:rPr>
              <a:t>một</a:t>
            </a:r>
            <a:r>
              <a:rPr lang="en-US" altLang="en-US" dirty="0">
                <a:latin typeface="Tahoma" panose="020B0604030504040204" pitchFamily="34" charset="0"/>
              </a:rPr>
              <a:t> </a:t>
            </a:r>
            <a:r>
              <a:rPr lang="en-US" altLang="en-US" dirty="0" err="1">
                <a:latin typeface="Tahoma" panose="020B0604030504040204" pitchFamily="34" charset="0"/>
              </a:rPr>
              <a:t>hoạt</a:t>
            </a:r>
            <a:r>
              <a:rPr lang="en-US" altLang="en-US" dirty="0">
                <a:latin typeface="Tahoma" panose="020B0604030504040204" pitchFamily="34" charset="0"/>
              </a:rPr>
              <a:t> </a:t>
            </a:r>
            <a:r>
              <a:rPr lang="en-US" altLang="en-US" dirty="0" err="1">
                <a:latin typeface="Tahoma" panose="020B0604030504040204" pitchFamily="34" charset="0"/>
              </a:rPr>
              <a:t>động</a:t>
            </a:r>
            <a:r>
              <a:rPr lang="en-US" altLang="en-US" dirty="0">
                <a:latin typeface="Tahoma" panose="020B0604030504040204" pitchFamily="34" charset="0"/>
              </a:rPr>
              <a:t> </a:t>
            </a:r>
            <a:r>
              <a:rPr lang="en-US" altLang="en-US" dirty="0" err="1">
                <a:latin typeface="Tahoma" panose="020B0604030504040204" pitchFamily="34" charset="0"/>
              </a:rPr>
              <a:t>tâm</a:t>
            </a:r>
            <a:r>
              <a:rPr lang="en-US" altLang="en-US" dirty="0">
                <a:latin typeface="Tahoma" panose="020B0604030504040204" pitchFamily="34" charset="0"/>
              </a:rPr>
              <a:t> </a:t>
            </a:r>
            <a:r>
              <a:rPr lang="en-US" altLang="en-US" dirty="0" err="1">
                <a:latin typeface="Tahoma" panose="020B0604030504040204" pitchFamily="34" charset="0"/>
              </a:rPr>
              <a:t>linh</a:t>
            </a:r>
            <a:r>
              <a:rPr lang="en-US" altLang="en-US" dirty="0">
                <a:latin typeface="Tahoma" panose="020B0604030504040204" pitchFamily="34" charset="0"/>
              </a:rPr>
              <a:t>, </a:t>
            </a:r>
            <a:r>
              <a:rPr lang="en-US" altLang="en-US" dirty="0" err="1">
                <a:latin typeface="Tahoma" panose="020B0604030504040204" pitchFamily="34" charset="0"/>
              </a:rPr>
              <a:t>là</a:t>
            </a:r>
            <a:r>
              <a:rPr lang="en-US" altLang="en-US" dirty="0">
                <a:latin typeface="Tahoma" panose="020B0604030504040204" pitchFamily="34" charset="0"/>
              </a:rPr>
              <a:t> </a:t>
            </a:r>
            <a:r>
              <a:rPr lang="en-US" altLang="en-US" dirty="0" err="1">
                <a:latin typeface="Tahoma" panose="020B0604030504040204" pitchFamily="34" charset="0"/>
              </a:rPr>
              <a:t>đến</a:t>
            </a:r>
            <a:r>
              <a:rPr lang="en-US" altLang="en-US" dirty="0">
                <a:latin typeface="Tahoma" panose="020B0604030504040204" pitchFamily="34" charset="0"/>
              </a:rPr>
              <a:t> </a:t>
            </a:r>
            <a:r>
              <a:rPr lang="en-US" altLang="en-US" dirty="0" err="1">
                <a:latin typeface="Tahoma" panose="020B0604030504040204" pitchFamily="34" charset="0"/>
              </a:rPr>
              <a:t>gần</a:t>
            </a:r>
            <a:r>
              <a:rPr lang="en-US" altLang="en-US" dirty="0">
                <a:latin typeface="Tahoma" panose="020B0604030504040204" pitchFamily="34" charset="0"/>
              </a:rPr>
              <a:t> </a:t>
            </a:r>
            <a:r>
              <a:rPr lang="en-US" altLang="en-US" dirty="0" err="1">
                <a:latin typeface="Tahoma" panose="020B0604030504040204" pitchFamily="34" charset="0"/>
              </a:rPr>
              <a:t>Chúa</a:t>
            </a:r>
            <a:r>
              <a:rPr lang="en-US" altLang="en-US" dirty="0">
                <a:latin typeface="Tahoma" panose="020B0604030504040204" pitchFamily="34" charset="0"/>
              </a:rPr>
              <a:t>, </a:t>
            </a:r>
            <a:r>
              <a:rPr lang="en-US" altLang="en-US" dirty="0" err="1">
                <a:latin typeface="Tahoma" panose="020B0604030504040204" pitchFamily="34" charset="0"/>
              </a:rPr>
              <a:t>là</a:t>
            </a:r>
            <a:r>
              <a:rPr lang="en-US" altLang="en-US" dirty="0">
                <a:latin typeface="Tahoma" panose="020B0604030504040204" pitchFamily="34" charset="0"/>
              </a:rPr>
              <a:t> </a:t>
            </a:r>
            <a:r>
              <a:rPr lang="en-US" altLang="en-US" dirty="0" err="1">
                <a:latin typeface="Tahoma" panose="020B0604030504040204" pitchFamily="34" charset="0"/>
              </a:rPr>
              <a:t>dùng</a:t>
            </a:r>
            <a:r>
              <a:rPr lang="en-US" altLang="en-US" dirty="0">
                <a:latin typeface="Tahoma" panose="020B0604030504040204" pitchFamily="34" charset="0"/>
              </a:rPr>
              <a:t> </a:t>
            </a:r>
            <a:r>
              <a:rPr lang="en-US" altLang="en-US" dirty="0" err="1">
                <a:latin typeface="Tahoma" panose="020B0604030504040204" pitchFamily="34" charset="0"/>
              </a:rPr>
              <a:t>thời</a:t>
            </a:r>
            <a:r>
              <a:rPr lang="en-US" altLang="en-US" dirty="0">
                <a:latin typeface="Tahoma" panose="020B0604030504040204" pitchFamily="34" charset="0"/>
              </a:rPr>
              <a:t> </a:t>
            </a:r>
            <a:r>
              <a:rPr lang="en-US" altLang="en-US" dirty="0" err="1">
                <a:latin typeface="Tahoma" panose="020B0604030504040204" pitchFamily="34" charset="0"/>
              </a:rPr>
              <a:t>gian</a:t>
            </a:r>
            <a:r>
              <a:rPr lang="en-US" altLang="en-US" dirty="0">
                <a:latin typeface="Tahoma" panose="020B0604030504040204" pitchFamily="34" charset="0"/>
              </a:rPr>
              <a:t> </a:t>
            </a:r>
            <a:r>
              <a:rPr lang="en-US" altLang="en-US" dirty="0" err="1">
                <a:latin typeface="Tahoma" panose="020B0604030504040204" pitchFamily="34" charset="0"/>
              </a:rPr>
              <a:t>tốt</a:t>
            </a:r>
            <a:r>
              <a:rPr lang="en-US" altLang="en-US" dirty="0">
                <a:latin typeface="Tahoma" panose="020B0604030504040204" pitchFamily="34" charset="0"/>
              </a:rPr>
              <a:t> </a:t>
            </a:r>
            <a:r>
              <a:rPr lang="en-US" altLang="en-US" dirty="0" err="1">
                <a:latin typeface="Tahoma" panose="020B0604030504040204" pitchFamily="34" charset="0"/>
              </a:rPr>
              <a:t>nhất</a:t>
            </a:r>
            <a:r>
              <a:rPr lang="en-US" altLang="en-US" dirty="0">
                <a:latin typeface="Tahoma" panose="020B0604030504040204" pitchFamily="34" charset="0"/>
              </a:rPr>
              <a:t> </a:t>
            </a:r>
            <a:r>
              <a:rPr lang="en-US" altLang="en-US" dirty="0" err="1">
                <a:latin typeface="Tahoma" panose="020B0604030504040204" pitchFamily="34" charset="0"/>
              </a:rPr>
              <a:t>của</a:t>
            </a:r>
            <a:r>
              <a:rPr lang="en-US" altLang="en-US" dirty="0">
                <a:latin typeface="Tahoma" panose="020B0604030504040204" pitchFamily="34" charset="0"/>
              </a:rPr>
              <a:t> ta </a:t>
            </a:r>
            <a:r>
              <a:rPr lang="en-US" altLang="en-US" dirty="0" err="1">
                <a:latin typeface="Tahoma" panose="020B0604030504040204" pitchFamily="34" charset="0"/>
              </a:rPr>
              <a:t>với</a:t>
            </a:r>
            <a:r>
              <a:rPr lang="en-US" altLang="en-US" dirty="0">
                <a:latin typeface="Tahoma" panose="020B0604030504040204" pitchFamily="34" charset="0"/>
              </a:rPr>
              <a:t> </a:t>
            </a:r>
            <a:r>
              <a:rPr lang="en-US" altLang="en-US" dirty="0" err="1">
                <a:latin typeface="Tahoma" panose="020B0604030504040204" pitchFamily="34" charset="0"/>
              </a:rPr>
              <a:t>Chúa</a:t>
            </a:r>
            <a:r>
              <a:rPr lang="en-US" altLang="en-US" dirty="0">
                <a:latin typeface="Tahoma" panose="020B0604030504040204" pitchFamily="34" charset="0"/>
              </a:rPr>
              <a:t>, </a:t>
            </a:r>
            <a:r>
              <a:rPr lang="en-US" altLang="en-US" dirty="0" err="1">
                <a:latin typeface="Tahoma" panose="020B0604030504040204" pitchFamily="34" charset="0"/>
              </a:rPr>
              <a:t>là</a:t>
            </a:r>
            <a:r>
              <a:rPr lang="en-US" altLang="en-US" dirty="0">
                <a:latin typeface="Tahoma" panose="020B0604030504040204" pitchFamily="34" charset="0"/>
              </a:rPr>
              <a:t> chia </a:t>
            </a:r>
            <a:r>
              <a:rPr lang="en-US" altLang="en-US" dirty="0" err="1">
                <a:latin typeface="Tahoma" panose="020B0604030504040204" pitchFamily="34" charset="0"/>
              </a:rPr>
              <a:t>sẻ</a:t>
            </a:r>
            <a:r>
              <a:rPr lang="en-US" altLang="en-US" dirty="0">
                <a:latin typeface="Tahoma" panose="020B0604030504040204" pitchFamily="34" charset="0"/>
              </a:rPr>
              <a:t> </a:t>
            </a:r>
            <a:r>
              <a:rPr lang="en-US" altLang="en-US" dirty="0" err="1">
                <a:latin typeface="Tahoma" panose="020B0604030504040204" pitchFamily="34" charset="0"/>
              </a:rPr>
              <a:t>hai</a:t>
            </a:r>
            <a:r>
              <a:rPr lang="en-US" altLang="en-US" dirty="0">
                <a:latin typeface="Tahoma" panose="020B0604030504040204" pitchFamily="34" charset="0"/>
              </a:rPr>
              <a:t> </a:t>
            </a:r>
            <a:r>
              <a:rPr lang="en-US" altLang="en-US" dirty="0" err="1">
                <a:latin typeface="Tahoma" panose="020B0604030504040204" pitchFamily="34" charset="0"/>
              </a:rPr>
              <a:t>chiều</a:t>
            </a:r>
            <a:r>
              <a:rPr lang="en-US" altLang="en-US" dirty="0">
                <a:latin typeface="Tahoma" panose="020B0604030504040204" pitchFamily="34" charset="0"/>
              </a:rPr>
              <a:t>, </a:t>
            </a:r>
            <a:r>
              <a:rPr lang="en-US" altLang="en-US" dirty="0" err="1">
                <a:latin typeface="Tahoma" panose="020B0604030504040204" pitchFamily="34" charset="0"/>
              </a:rPr>
              <a:t>là</a:t>
            </a:r>
            <a:r>
              <a:rPr lang="en-US" altLang="en-US" dirty="0">
                <a:latin typeface="Tahoma" panose="020B0604030504040204" pitchFamily="34" charset="0"/>
              </a:rPr>
              <a:t> chia </a:t>
            </a:r>
            <a:r>
              <a:rPr lang="en-US" altLang="en-US" dirty="0" err="1">
                <a:latin typeface="Tahoma" panose="020B0604030504040204" pitchFamily="34" charset="0"/>
              </a:rPr>
              <a:t>sẻ</a:t>
            </a:r>
            <a:r>
              <a:rPr lang="en-US" altLang="en-US" dirty="0">
                <a:latin typeface="Tahoma" panose="020B0604030504040204" pitchFamily="34" charset="0"/>
              </a:rPr>
              <a:t> </a:t>
            </a:r>
            <a:r>
              <a:rPr lang="en-US" altLang="en-US" dirty="0" err="1">
                <a:latin typeface="Tahoma" panose="020B0604030504040204" pitchFamily="34" charset="0"/>
              </a:rPr>
              <a:t>tâm</a:t>
            </a:r>
            <a:r>
              <a:rPr lang="en-US" altLang="en-US" dirty="0">
                <a:latin typeface="Tahoma" panose="020B0604030504040204" pitchFamily="34" charset="0"/>
              </a:rPr>
              <a:t> </a:t>
            </a:r>
            <a:r>
              <a:rPr lang="en-US" altLang="en-US" dirty="0" err="1">
                <a:latin typeface="Tahoma" panose="020B0604030504040204" pitchFamily="34" charset="0"/>
              </a:rPr>
              <a:t>tình</a:t>
            </a:r>
            <a:r>
              <a:rPr lang="en-US" altLang="en-US" dirty="0">
                <a:latin typeface="Tahoma" panose="020B0604030504040204" pitchFamily="34" charset="0"/>
              </a:rPr>
              <a:t> </a:t>
            </a:r>
            <a:r>
              <a:rPr lang="en-US" altLang="en-US" dirty="0" err="1">
                <a:latin typeface="Tahoma" panose="020B0604030504040204" pitchFamily="34" charset="0"/>
              </a:rPr>
              <a:t>với</a:t>
            </a:r>
            <a:r>
              <a:rPr lang="en-US" altLang="en-US" dirty="0">
                <a:latin typeface="Tahoma" panose="020B0604030504040204" pitchFamily="34" charset="0"/>
              </a:rPr>
              <a:t> </a:t>
            </a:r>
            <a:r>
              <a:rPr lang="en-US" altLang="en-US" dirty="0" err="1">
                <a:latin typeface="Tahoma" panose="020B0604030504040204" pitchFamily="34" charset="0"/>
              </a:rPr>
              <a:t>Chúa</a:t>
            </a:r>
            <a:r>
              <a:rPr lang="en-US" altLang="en-US" dirty="0">
                <a:latin typeface="Tahoma" panose="020B0604030504040204" pitchFamily="34" charset="0"/>
              </a:rPr>
              <a:t>, </a:t>
            </a:r>
            <a:r>
              <a:rPr lang="en-US" altLang="en-US" dirty="0" err="1">
                <a:latin typeface="Tahoma" panose="020B0604030504040204" pitchFamily="34" charset="0"/>
              </a:rPr>
              <a:t>là</a:t>
            </a:r>
            <a:r>
              <a:rPr lang="en-US" altLang="en-US" dirty="0">
                <a:latin typeface="Tahoma" panose="020B0604030504040204" pitchFamily="34" charset="0"/>
              </a:rPr>
              <a:t> </a:t>
            </a:r>
            <a:r>
              <a:rPr lang="en-US" altLang="en-US" dirty="0" err="1">
                <a:latin typeface="Tahoma" panose="020B0604030504040204" pitchFamily="34" charset="0"/>
              </a:rPr>
              <a:t>sự</a:t>
            </a:r>
            <a:r>
              <a:rPr lang="en-US" altLang="en-US" dirty="0">
                <a:latin typeface="Tahoma" panose="020B0604030504040204" pitchFamily="34" charset="0"/>
              </a:rPr>
              <a:t> </a:t>
            </a:r>
            <a:r>
              <a:rPr lang="en-US" altLang="en-US" dirty="0" err="1">
                <a:latin typeface="Tahoma" panose="020B0604030504040204" pitchFamily="34" charset="0"/>
              </a:rPr>
              <a:t>chờ</a:t>
            </a:r>
            <a:r>
              <a:rPr lang="en-US" altLang="en-US" dirty="0">
                <a:latin typeface="Tahoma" panose="020B0604030504040204" pitchFamily="34" charset="0"/>
              </a:rPr>
              <a:t> </a:t>
            </a:r>
            <a:r>
              <a:rPr lang="en-US" altLang="en-US" dirty="0" err="1">
                <a:latin typeface="Tahoma" panose="020B0604030504040204" pitchFamily="34" charset="0"/>
              </a:rPr>
              <a:t>đợi</a:t>
            </a:r>
            <a:r>
              <a:rPr lang="en-US" altLang="en-US" dirty="0">
                <a:latin typeface="Tahoma" panose="020B0604030504040204" pitchFamily="34" charset="0"/>
              </a:rPr>
              <a:t> </a:t>
            </a:r>
            <a:r>
              <a:rPr lang="en-US" altLang="en-US" dirty="0" err="1">
                <a:latin typeface="Tahoma" panose="020B0604030504040204" pitchFamily="34" charset="0"/>
              </a:rPr>
              <a:t>Chúa</a:t>
            </a:r>
            <a:r>
              <a:rPr lang="en-US" altLang="en-US" dirty="0">
                <a:latin typeface="Tahoma" panose="020B0604030504040204" pitchFamily="34" charset="0"/>
              </a:rPr>
              <a:t>, hay </a:t>
            </a:r>
            <a:r>
              <a:rPr lang="en-US" altLang="en-US" dirty="0" err="1">
                <a:latin typeface="Tahoma" panose="020B0604030504040204" pitchFamily="34" charset="0"/>
              </a:rPr>
              <a:t>là</a:t>
            </a:r>
            <a:r>
              <a:rPr lang="en-US" altLang="en-US" dirty="0">
                <a:latin typeface="Tahoma" panose="020B0604030504040204" pitchFamily="34" charset="0"/>
              </a:rPr>
              <a:t> </a:t>
            </a:r>
            <a:r>
              <a:rPr lang="en-US" altLang="en-US" dirty="0" err="1">
                <a:latin typeface="Tahoma" panose="020B0604030504040204" pitchFamily="34" charset="0"/>
              </a:rPr>
              <a:t>sự</a:t>
            </a:r>
            <a:r>
              <a:rPr lang="en-US" altLang="en-US" dirty="0">
                <a:latin typeface="Tahoma" panose="020B0604030504040204" pitchFamily="34" charset="0"/>
              </a:rPr>
              <a:t> </a:t>
            </a:r>
            <a:r>
              <a:rPr lang="en-US" altLang="en-US" dirty="0" err="1">
                <a:latin typeface="Tahoma" panose="020B0604030504040204" pitchFamily="34" charset="0"/>
              </a:rPr>
              <a:t>phục</a:t>
            </a:r>
            <a:r>
              <a:rPr lang="en-US" altLang="en-US" dirty="0">
                <a:latin typeface="Tahoma" panose="020B0604030504040204" pitchFamily="34" charset="0"/>
              </a:rPr>
              <a:t> </a:t>
            </a:r>
            <a:r>
              <a:rPr lang="en-US" altLang="en-US" dirty="0" err="1">
                <a:latin typeface="Tahoma" panose="020B0604030504040204" pitchFamily="34" charset="0"/>
              </a:rPr>
              <a:t>tùng</a:t>
            </a:r>
            <a:r>
              <a:rPr lang="en-US" altLang="en-US" dirty="0">
                <a:latin typeface="Tahoma" panose="020B0604030504040204" pitchFamily="34" charset="0"/>
              </a:rPr>
              <a:t> </a:t>
            </a:r>
            <a:r>
              <a:rPr lang="en-US" altLang="en-US" dirty="0" err="1">
                <a:latin typeface="Tahoma" panose="020B0604030504040204" pitchFamily="34" charset="0"/>
              </a:rPr>
              <a:t>ý</a:t>
            </a:r>
            <a:r>
              <a:rPr lang="en-US" altLang="en-US" dirty="0">
                <a:latin typeface="Tahoma" panose="020B0604030504040204" pitchFamily="34" charset="0"/>
              </a:rPr>
              <a:t> </a:t>
            </a:r>
            <a:r>
              <a:rPr lang="en-US" altLang="en-US" dirty="0" err="1">
                <a:latin typeface="Tahoma" panose="020B0604030504040204" pitchFamily="34" charset="0"/>
              </a:rPr>
              <a:t>Chúa</a:t>
            </a:r>
            <a:r>
              <a:rPr lang="en-US" altLang="en-US" dirty="0">
                <a:latin typeface="Tahoma" panose="020B0604030504040204" pitchFamily="34" charset="0"/>
              </a:rPr>
              <a:t>…</a:t>
            </a:r>
          </a:p>
        </p:txBody>
      </p:sp>
      <p:pic>
        <p:nvPicPr>
          <p:cNvPr id="18435" name="Picture 6">
            <a:extLst>
              <a:ext uri="{FF2B5EF4-FFF2-40B4-BE49-F238E27FC236}">
                <a16:creationId xmlns:a16="http://schemas.microsoft.com/office/drawing/2014/main" id="{466C4BA7-8389-AF49-8648-359A7ACB06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1901" y="1916113"/>
            <a:ext cx="3895725" cy="31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692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7347">
                                            <p:txEl>
                                              <p:pRg st="1" end="1"/>
                                            </p:txEl>
                                          </p:spTgt>
                                        </p:tgtEl>
                                        <p:attrNameLst>
                                          <p:attrName>style.visibility</p:attrName>
                                        </p:attrNameLst>
                                      </p:cBhvr>
                                      <p:to>
                                        <p:strVal val="visible"/>
                                      </p:to>
                                    </p:set>
                                    <p:animEffect transition="in" filter="box(in)">
                                      <p:cBhvr>
                                        <p:cTn id="7" dur="500"/>
                                        <p:tgtEl>
                                          <p:spTgt spid="573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9" name="Rectangle 7">
            <a:extLst>
              <a:ext uri="{FF2B5EF4-FFF2-40B4-BE49-F238E27FC236}">
                <a16:creationId xmlns:a16="http://schemas.microsoft.com/office/drawing/2014/main" id="{26BD3F5D-37B6-E54D-B0A9-5705B6F563AE}"/>
              </a:ext>
            </a:extLst>
          </p:cNvPr>
          <p:cNvSpPr>
            <a:spLocks noGrp="1" noChangeArrowheads="1"/>
          </p:cNvSpPr>
          <p:nvPr>
            <p:ph type="body" sz="half" idx="4294967295"/>
          </p:nvPr>
        </p:nvSpPr>
        <p:spPr>
          <a:xfrm>
            <a:off x="-379777" y="855104"/>
            <a:ext cx="8078696" cy="5147792"/>
          </a:xfrm>
        </p:spPr>
        <p:txBody>
          <a:bodyPr>
            <a:normAutofit/>
          </a:bodyPr>
          <a:lstStyle/>
          <a:p>
            <a:pPr marL="457200" lvl="1" indent="0">
              <a:buNone/>
            </a:pPr>
            <a:r>
              <a:rPr lang="vi-VN" sz="3200" dirty="0"/>
              <a:t>6/ Sự tự ti và hổ thẹn vì một điều gì đó: Thật xấu hổ, anh/chị nên biết điều này điều kia tốt </a:t>
            </a:r>
            <a:r>
              <a:rPr lang="vi-VN" sz="3200"/>
              <a:t>hơn!”</a:t>
            </a:r>
            <a:endParaRPr lang="en-US" sz="3200"/>
          </a:p>
          <a:p>
            <a:pPr marL="457200" lvl="1" indent="0">
              <a:buNone/>
            </a:pPr>
            <a:endParaRPr lang="vi-VN" sz="3200" dirty="0"/>
          </a:p>
          <a:p>
            <a:pPr marL="457200" lvl="1" indent="0">
              <a:buNone/>
            </a:pPr>
            <a:r>
              <a:rPr lang="vi-VN" sz="3200" dirty="0"/>
              <a:t>7/ Sự lôi cuốn ảo chống lại những vấn đề sâu xa của sự sống của một con người: Sự mời gọi và những làn sóng tư tưởng mới của khoa học công nghệ, xã hội, văn hoá, thể thao, phim ảnh, giải trí… rất lớn. </a:t>
            </a:r>
            <a:endParaRPr lang="en-US" sz="3200" dirty="0"/>
          </a:p>
          <a:p>
            <a:pPr marL="457200" lvl="1" indent="0">
              <a:buNone/>
            </a:pPr>
            <a:endParaRPr lang="vi-VN" sz="3200" dirty="0"/>
          </a:p>
        </p:txBody>
      </p:sp>
      <p:sp>
        <p:nvSpPr>
          <p:cNvPr id="2" name="Rectangle 2">
            <a:extLst>
              <a:ext uri="{FF2B5EF4-FFF2-40B4-BE49-F238E27FC236}">
                <a16:creationId xmlns:a16="http://schemas.microsoft.com/office/drawing/2014/main" id="{05137EAC-18EB-2246-8CC3-5C44C31CD87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7">
            <a:extLst>
              <a:ext uri="{FF2B5EF4-FFF2-40B4-BE49-F238E27FC236}">
                <a16:creationId xmlns:a16="http://schemas.microsoft.com/office/drawing/2014/main" id="{5B85E02C-5047-EC47-8A04-1616DBA7939E}"/>
              </a:ext>
            </a:extLst>
          </p:cNvPr>
          <p:cNvSpPr txBox="1">
            <a:spLocks noChangeArrowheads="1"/>
          </p:cNvSpPr>
          <p:nvPr/>
        </p:nvSpPr>
        <p:spPr>
          <a:xfrm>
            <a:off x="216196" y="144265"/>
            <a:ext cx="11798004" cy="699346"/>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4400" b="1" dirty="0" err="1">
                <a:latin typeface="Tahoma" panose="020B0604030504040204" pitchFamily="34" charset="0"/>
                <a:ea typeface="+mj-ea"/>
                <a:cs typeface="+mj-cs"/>
              </a:rPr>
              <a:t>Sự</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khó</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khăn</a:t>
            </a:r>
            <a:r>
              <a:rPr lang="en-US" altLang="en-US" sz="4400" b="1" dirty="0">
                <a:latin typeface="Tahoma" panose="020B0604030504040204" pitchFamily="34" charset="0"/>
                <a:ea typeface="+mj-ea"/>
                <a:cs typeface="+mj-cs"/>
              </a:rPr>
              <a:t> </a:t>
            </a:r>
            <a:r>
              <a:rPr lang="en-US" altLang="en-US" sz="4400" b="1" err="1">
                <a:latin typeface="Tahoma" panose="020B0604030504040204" pitchFamily="34" charset="0"/>
                <a:ea typeface="+mj-ea"/>
                <a:cs typeface="+mj-cs"/>
              </a:rPr>
              <a:t>và</a:t>
            </a:r>
            <a:r>
              <a:rPr lang="en-US" altLang="en-US" sz="4400" b="1">
                <a:latin typeface="Tahoma" panose="020B0604030504040204" pitchFamily="34" charset="0"/>
                <a:ea typeface="+mj-ea"/>
                <a:cs typeface="+mj-cs"/>
              </a:rPr>
              <a:t> sai </a:t>
            </a:r>
            <a:r>
              <a:rPr lang="en-US" altLang="en-US" sz="4400" b="1" dirty="0" err="1">
                <a:latin typeface="Tahoma" panose="020B0604030504040204" pitchFamily="34" charset="0"/>
                <a:ea typeface="+mj-ea"/>
                <a:cs typeface="+mj-cs"/>
              </a:rPr>
              <a:t>lầm</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ngăn</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trở</a:t>
            </a:r>
            <a:r>
              <a:rPr lang="en-US" altLang="en-US" sz="4400" b="1" dirty="0">
                <a:latin typeface="Tahoma" panose="020B0604030504040204" pitchFamily="34" charset="0"/>
                <a:ea typeface="+mj-ea"/>
                <a:cs typeface="+mj-cs"/>
              </a:rPr>
              <a:t> ta </a:t>
            </a:r>
            <a:r>
              <a:rPr lang="en-US" altLang="en-US" sz="3400" b="1" err="1">
                <a:latin typeface="Tahoma" panose="020B0604030504040204" pitchFamily="34" charset="0"/>
                <a:ea typeface="+mj-ea"/>
                <a:cs typeface="+mj-cs"/>
              </a:rPr>
              <a:t>C</a:t>
            </a:r>
            <a:r>
              <a:rPr lang="en-US" altLang="en-US" sz="4100" b="1" err="1">
                <a:latin typeface="Tahoma" panose="020B0604030504040204" pitchFamily="34" charset="0"/>
                <a:ea typeface="+mj-ea"/>
                <a:cs typeface="+mj-cs"/>
              </a:rPr>
              <a:t>ầu</a:t>
            </a:r>
            <a:r>
              <a:rPr lang="en-US" altLang="en-US" sz="4100" b="1">
                <a:latin typeface="Tahoma" panose="020B0604030504040204" pitchFamily="34" charset="0"/>
                <a:ea typeface="+mj-ea"/>
                <a:cs typeface="+mj-cs"/>
              </a:rPr>
              <a:t> </a:t>
            </a:r>
            <a:r>
              <a:rPr lang="en-US" altLang="en-US" sz="4100" b="1" dirty="0">
                <a:latin typeface="Tahoma" panose="020B0604030504040204" pitchFamily="34" charset="0"/>
                <a:ea typeface="+mj-ea"/>
                <a:cs typeface="+mj-cs"/>
              </a:rPr>
              <a:t>n</a:t>
            </a:r>
            <a:r>
              <a:rPr lang="en-US" altLang="en-US" sz="4100" b="1">
                <a:latin typeface="Tahoma" panose="020B0604030504040204" pitchFamily="34" charset="0"/>
                <a:ea typeface="+mj-ea"/>
                <a:cs typeface="+mj-cs"/>
              </a:rPr>
              <a:t>guyện </a:t>
            </a:r>
            <a:endParaRPr lang="en-US" altLang="en-US" sz="4100" b="1" dirty="0">
              <a:latin typeface="Tahoma" panose="020B0604030504040204" pitchFamily="34" charset="0"/>
              <a:ea typeface="+mj-ea"/>
              <a:cs typeface="+mj-cs"/>
            </a:endParaRPr>
          </a:p>
        </p:txBody>
      </p:sp>
      <p:pic>
        <p:nvPicPr>
          <p:cNvPr id="4" name="Picture 3">
            <a:extLst>
              <a:ext uri="{FF2B5EF4-FFF2-40B4-BE49-F238E27FC236}">
                <a16:creationId xmlns:a16="http://schemas.microsoft.com/office/drawing/2014/main" id="{33662065-3CA3-9F43-93C6-039B6914B8A6}"/>
              </a:ext>
            </a:extLst>
          </p:cNvPr>
          <p:cNvPicPr>
            <a:picLocks noChangeAspect="1"/>
          </p:cNvPicPr>
          <p:nvPr/>
        </p:nvPicPr>
        <p:blipFill>
          <a:blip r:embed="rId3"/>
          <a:stretch>
            <a:fillRect/>
          </a:stretch>
        </p:blipFill>
        <p:spPr>
          <a:xfrm>
            <a:off x="7902119" y="843610"/>
            <a:ext cx="4543881" cy="2381285"/>
          </a:xfrm>
          <a:prstGeom prst="rect">
            <a:avLst/>
          </a:prstGeom>
        </p:spPr>
      </p:pic>
    </p:spTree>
    <p:extLst>
      <p:ext uri="{BB962C8B-B14F-4D97-AF65-F5344CB8AC3E}">
        <p14:creationId xmlns:p14="http://schemas.microsoft.com/office/powerpoint/2010/main" val="183003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9399">
                                            <p:txEl>
                                              <p:pRg st="0" end="0"/>
                                            </p:txEl>
                                          </p:spTgt>
                                        </p:tgtEl>
                                        <p:attrNameLst>
                                          <p:attrName>style.visibility</p:attrName>
                                        </p:attrNameLst>
                                      </p:cBhvr>
                                      <p:to>
                                        <p:strVal val="visible"/>
                                      </p:to>
                                    </p:set>
                                    <p:animEffect transition="in" filter="dissolve">
                                      <p:cBhvr>
                                        <p:cTn id="7" dur="500"/>
                                        <p:tgtEl>
                                          <p:spTgt spid="5939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9399">
                                            <p:txEl>
                                              <p:pRg st="2" end="2"/>
                                            </p:txEl>
                                          </p:spTgt>
                                        </p:tgtEl>
                                        <p:attrNameLst>
                                          <p:attrName>style.visibility</p:attrName>
                                        </p:attrNameLst>
                                      </p:cBhvr>
                                      <p:to>
                                        <p:strVal val="visible"/>
                                      </p:to>
                                    </p:set>
                                    <p:animEffect transition="in" filter="dissolve">
                                      <p:cBhvr>
                                        <p:cTn id="10" dur="500"/>
                                        <p:tgtEl>
                                          <p:spTgt spid="5939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dissolv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9" grpId="0" build="p" autoUpdateAnimBg="0"/>
      <p:bldP spid="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76838172-2AC2-F54F-AFF2-816BD30020EB}"/>
              </a:ext>
            </a:extLst>
          </p:cNvPr>
          <p:cNvSpPr>
            <a:spLocks noGrp="1" noChangeArrowheads="1"/>
          </p:cNvSpPr>
          <p:nvPr>
            <p:ph type="title" idx="4294967295"/>
          </p:nvPr>
        </p:nvSpPr>
        <p:spPr>
          <a:xfrm>
            <a:off x="482008" y="301330"/>
            <a:ext cx="10515600" cy="1325563"/>
          </a:xfrm>
        </p:spPr>
        <p:txBody>
          <a:bodyPr vert="horz" lIns="91440" tIns="45720" rIns="91440" bIns="45720" rtlCol="0" anchor="ctr">
            <a:normAutofit/>
          </a:bodyPr>
          <a:lstStyle/>
          <a:p>
            <a:r>
              <a:rPr lang="en-US" altLang="en-US" b="1" dirty="0" err="1">
                <a:latin typeface="Tahoma" panose="020B0604030504040204" pitchFamily="34" charset="0"/>
              </a:rPr>
              <a:t>Định</a:t>
            </a:r>
            <a:r>
              <a:rPr lang="en-US" altLang="en-US" b="1" dirty="0">
                <a:latin typeface="Tahoma" panose="020B0604030504040204" pitchFamily="34" charset="0"/>
              </a:rPr>
              <a:t> </a:t>
            </a:r>
            <a:r>
              <a:rPr lang="en-US" altLang="en-US" b="1" dirty="0" err="1">
                <a:latin typeface="Tahoma" panose="020B0604030504040204" pitchFamily="34" charset="0"/>
              </a:rPr>
              <a:t>nghĩa</a:t>
            </a:r>
            <a:r>
              <a:rPr lang="en-US" altLang="en-US" b="1" dirty="0">
                <a:latin typeface="Tahoma" panose="020B0604030504040204" pitchFamily="34" charset="0"/>
              </a:rPr>
              <a:t> </a:t>
            </a:r>
            <a:r>
              <a:rPr lang="en-US" altLang="en-US" b="1" dirty="0" err="1">
                <a:latin typeface="Tahoma" panose="020B0604030504040204" pitchFamily="34" charset="0"/>
              </a:rPr>
              <a:t>về</a:t>
            </a:r>
            <a:r>
              <a:rPr lang="en-US" altLang="en-US" b="1" dirty="0">
                <a:latin typeface="Tahoma" panose="020B0604030504040204" pitchFamily="34" charset="0"/>
              </a:rPr>
              <a:t> </a:t>
            </a:r>
            <a:r>
              <a:rPr lang="en-US" altLang="en-US" b="1" dirty="0" err="1">
                <a:latin typeface="Tahoma" panose="020B0604030504040204" pitchFamily="34" charset="0"/>
              </a:rPr>
              <a:t>sự</a:t>
            </a:r>
            <a:r>
              <a:rPr lang="en-US" altLang="en-US" b="1" dirty="0">
                <a:latin typeface="Tahoma" panose="020B0604030504040204" pitchFamily="34" charset="0"/>
              </a:rPr>
              <a:t> </a:t>
            </a:r>
            <a:r>
              <a:rPr lang="en-US" altLang="en-US" b="1" dirty="0" err="1">
                <a:latin typeface="Tahoma" panose="020B0604030504040204" pitchFamily="34" charset="0"/>
              </a:rPr>
              <a:t>cầu</a:t>
            </a:r>
            <a:r>
              <a:rPr lang="en-US" altLang="en-US" b="1" dirty="0">
                <a:latin typeface="Tahoma" panose="020B0604030504040204" pitchFamily="34" charset="0"/>
              </a:rPr>
              <a:t> </a:t>
            </a:r>
            <a:r>
              <a:rPr lang="en-US" altLang="en-US" b="1" dirty="0" err="1">
                <a:latin typeface="Tahoma" panose="020B0604030504040204" pitchFamily="34" charset="0"/>
              </a:rPr>
              <a:t>nguyện</a:t>
            </a:r>
            <a:endParaRPr lang="en-US" altLang="en-US" b="1" dirty="0">
              <a:latin typeface="Tahoma" panose="020B0604030504040204" pitchFamily="34" charset="0"/>
            </a:endParaRPr>
          </a:p>
        </p:txBody>
      </p:sp>
      <p:sp>
        <p:nvSpPr>
          <p:cNvPr id="57347" name="Rectangle 3">
            <a:extLst>
              <a:ext uri="{FF2B5EF4-FFF2-40B4-BE49-F238E27FC236}">
                <a16:creationId xmlns:a16="http://schemas.microsoft.com/office/drawing/2014/main" id="{19C2D951-DB71-5248-B3FD-684CCC887D62}"/>
              </a:ext>
            </a:extLst>
          </p:cNvPr>
          <p:cNvSpPr>
            <a:spLocks noGrp="1" noChangeArrowheads="1"/>
          </p:cNvSpPr>
          <p:nvPr>
            <p:ph type="body" sz="half" idx="4294967295"/>
          </p:nvPr>
        </p:nvSpPr>
        <p:spPr>
          <a:xfrm>
            <a:off x="1194392" y="1368425"/>
            <a:ext cx="4259263" cy="4281488"/>
          </a:xfrm>
        </p:spPr>
        <p:txBody>
          <a:bodyPr>
            <a:normAutofit/>
          </a:bodyPr>
          <a:lstStyle/>
          <a:p>
            <a:pPr eaLnBrk="1" hangingPunct="1">
              <a:buFontTx/>
              <a:buNone/>
            </a:pPr>
            <a:endParaRPr lang="en-US" altLang="en-US" dirty="0">
              <a:latin typeface="Tahoma" panose="020B0604030504040204" pitchFamily="34" charset="0"/>
            </a:endParaRPr>
          </a:p>
          <a:p>
            <a:pPr marL="0" indent="0" eaLnBrk="1" hangingPunct="1">
              <a:buNone/>
            </a:pPr>
            <a:r>
              <a:rPr lang="en-US" altLang="en-US" err="1">
                <a:latin typeface="Tahoma" panose="020B0604030504040204" pitchFamily="34" charset="0"/>
              </a:rPr>
              <a:t>Cầu</a:t>
            </a:r>
            <a:r>
              <a:rPr lang="en-US" altLang="en-US">
                <a:latin typeface="Tahoma" panose="020B0604030504040204" pitchFamily="34" charset="0"/>
              </a:rPr>
              <a:t> </a:t>
            </a:r>
            <a:r>
              <a:rPr lang="en-US" altLang="en-US" dirty="0">
                <a:latin typeface="Tahoma" panose="020B0604030504040204" pitchFamily="34" charset="0"/>
              </a:rPr>
              <a:t>n</a:t>
            </a:r>
            <a:r>
              <a:rPr lang="en-US" altLang="en-US">
                <a:latin typeface="Tahoma" panose="020B0604030504040204" pitchFamily="34" charset="0"/>
              </a:rPr>
              <a:t>guyện </a:t>
            </a:r>
            <a:r>
              <a:rPr lang="en-US" altLang="en-US" dirty="0" err="1">
                <a:latin typeface="Tahoma" panose="020B0604030504040204" pitchFamily="34" charset="0"/>
              </a:rPr>
              <a:t>là</a:t>
            </a:r>
            <a:r>
              <a:rPr lang="en-US" altLang="en-US" dirty="0">
                <a:latin typeface="Tahoma" panose="020B0604030504040204" pitchFamily="34" charset="0"/>
              </a:rPr>
              <a:t> </a:t>
            </a:r>
            <a:r>
              <a:rPr lang="en-US" altLang="en-US" dirty="0" err="1">
                <a:latin typeface="Tahoma" panose="020B0604030504040204" pitchFamily="34" charset="0"/>
              </a:rPr>
              <a:t>một</a:t>
            </a:r>
            <a:r>
              <a:rPr lang="en-US" altLang="en-US" dirty="0">
                <a:latin typeface="Tahoma" panose="020B0604030504040204" pitchFamily="34" charset="0"/>
              </a:rPr>
              <a:t> </a:t>
            </a:r>
            <a:r>
              <a:rPr lang="en-US" altLang="en-US" dirty="0" err="1">
                <a:latin typeface="Tahoma" panose="020B0604030504040204" pitchFamily="34" charset="0"/>
              </a:rPr>
              <a:t>sự</a:t>
            </a:r>
            <a:r>
              <a:rPr lang="en-US" altLang="en-US" dirty="0">
                <a:latin typeface="Tahoma" panose="020B0604030504040204" pitchFamily="34" charset="0"/>
              </a:rPr>
              <a:t> </a:t>
            </a:r>
            <a:r>
              <a:rPr lang="en-US" altLang="en-US" dirty="0" err="1">
                <a:latin typeface="Tahoma" panose="020B0604030504040204" pitchFamily="34" charset="0"/>
              </a:rPr>
              <a:t>đáp</a:t>
            </a:r>
            <a:r>
              <a:rPr lang="en-US" altLang="en-US" dirty="0">
                <a:latin typeface="Tahoma" panose="020B0604030504040204" pitchFamily="34" charset="0"/>
              </a:rPr>
              <a:t> </a:t>
            </a:r>
            <a:r>
              <a:rPr lang="en-US" altLang="en-US" dirty="0" err="1">
                <a:latin typeface="Tahoma" panose="020B0604030504040204" pitchFamily="34" charset="0"/>
              </a:rPr>
              <a:t>trả</a:t>
            </a:r>
            <a:r>
              <a:rPr lang="en-US" altLang="en-US" dirty="0">
                <a:latin typeface="Tahoma" panose="020B0604030504040204" pitchFamily="34" charset="0"/>
              </a:rPr>
              <a:t> </a:t>
            </a:r>
            <a:r>
              <a:rPr lang="en-US" altLang="en-US" dirty="0" err="1">
                <a:latin typeface="Tahoma" panose="020B0604030504040204" pitchFamily="34" charset="0"/>
              </a:rPr>
              <a:t>lại</a:t>
            </a:r>
            <a:r>
              <a:rPr lang="en-US" altLang="en-US" dirty="0">
                <a:latin typeface="Tahoma" panose="020B0604030504040204" pitchFamily="34" charset="0"/>
              </a:rPr>
              <a:t> </a:t>
            </a:r>
            <a:r>
              <a:rPr lang="en-US" altLang="en-US" dirty="0" err="1">
                <a:latin typeface="Tahoma" panose="020B0604030504040204" pitchFamily="34" charset="0"/>
              </a:rPr>
              <a:t>mối</a:t>
            </a:r>
            <a:r>
              <a:rPr lang="en-US" altLang="en-US" dirty="0">
                <a:latin typeface="Tahoma" panose="020B0604030504040204" pitchFamily="34" charset="0"/>
              </a:rPr>
              <a:t> </a:t>
            </a:r>
            <a:r>
              <a:rPr lang="en-US" altLang="en-US" dirty="0" err="1">
                <a:latin typeface="Tahoma" panose="020B0604030504040204" pitchFamily="34" charset="0"/>
              </a:rPr>
              <a:t>tình</a:t>
            </a:r>
            <a:r>
              <a:rPr lang="en-US" altLang="en-US" dirty="0">
                <a:latin typeface="Tahoma" panose="020B0604030504040204" pitchFamily="34" charset="0"/>
              </a:rPr>
              <a:t> </a:t>
            </a:r>
            <a:r>
              <a:rPr lang="en-US" altLang="en-US" dirty="0" err="1">
                <a:latin typeface="Tahoma" panose="020B0604030504040204" pitchFamily="34" charset="0"/>
              </a:rPr>
              <a:t>từ</a:t>
            </a:r>
            <a:r>
              <a:rPr lang="en-US" altLang="en-US" dirty="0">
                <a:latin typeface="Tahoma" panose="020B0604030504040204" pitchFamily="34" charset="0"/>
              </a:rPr>
              <a:t> </a:t>
            </a:r>
            <a:r>
              <a:rPr lang="en-US" altLang="en-US" dirty="0" err="1">
                <a:latin typeface="Tahoma" panose="020B0604030504040204" pitchFamily="34" charset="0"/>
              </a:rPr>
              <a:t>Thiên</a:t>
            </a:r>
            <a:r>
              <a:rPr lang="en-US" altLang="en-US" dirty="0">
                <a:latin typeface="Tahoma" panose="020B0604030504040204" pitchFamily="34" charset="0"/>
              </a:rPr>
              <a:t> </a:t>
            </a:r>
            <a:r>
              <a:rPr lang="en-US" altLang="en-US" dirty="0" err="1">
                <a:latin typeface="Tahoma" panose="020B0604030504040204" pitchFamily="34" charset="0"/>
              </a:rPr>
              <a:t>Chúa</a:t>
            </a:r>
            <a:r>
              <a:rPr lang="en-US" altLang="en-US" dirty="0">
                <a:latin typeface="Tahoma" panose="020B0604030504040204" pitchFamily="34" charset="0"/>
              </a:rPr>
              <a:t>, </a:t>
            </a:r>
            <a:r>
              <a:rPr lang="en-US" altLang="en-US" dirty="0" err="1">
                <a:latin typeface="Tahoma" panose="020B0604030504040204" pitchFamily="34" charset="0"/>
              </a:rPr>
              <a:t>Người</a:t>
            </a:r>
            <a:r>
              <a:rPr lang="en-US" altLang="en-US" dirty="0">
                <a:latin typeface="Tahoma" panose="020B0604030504040204" pitchFamily="34" charset="0"/>
              </a:rPr>
              <a:t> </a:t>
            </a:r>
            <a:r>
              <a:rPr lang="en-US" altLang="en-US" dirty="0" err="1">
                <a:latin typeface="Tahoma" panose="020B0604030504040204" pitchFamily="34" charset="0"/>
              </a:rPr>
              <a:t>luôn</a:t>
            </a:r>
            <a:r>
              <a:rPr lang="en-US" altLang="en-US" dirty="0">
                <a:latin typeface="Tahoma" panose="020B0604030504040204" pitchFamily="34" charset="0"/>
              </a:rPr>
              <a:t> </a:t>
            </a:r>
            <a:r>
              <a:rPr lang="en-US" altLang="en-US" dirty="0" err="1">
                <a:latin typeface="Tahoma" panose="020B0604030504040204" pitchFamily="34" charset="0"/>
              </a:rPr>
              <a:t>yêu</a:t>
            </a:r>
            <a:r>
              <a:rPr lang="en-US" altLang="en-US" dirty="0">
                <a:latin typeface="Tahoma" panose="020B0604030504040204" pitchFamily="34" charset="0"/>
              </a:rPr>
              <a:t> ta </a:t>
            </a:r>
            <a:r>
              <a:rPr lang="en-US" altLang="en-US" dirty="0" err="1">
                <a:latin typeface="Tahoma" panose="020B0604030504040204" pitchFamily="34" charset="0"/>
              </a:rPr>
              <a:t>và</a:t>
            </a:r>
            <a:r>
              <a:rPr lang="en-US" altLang="en-US" dirty="0">
                <a:latin typeface="Tahoma" panose="020B0604030504040204" pitchFamily="34" charset="0"/>
              </a:rPr>
              <a:t> </a:t>
            </a:r>
            <a:r>
              <a:rPr lang="en-US" altLang="en-US" dirty="0" err="1">
                <a:latin typeface="Tahoma" panose="020B0604030504040204" pitchFamily="34" charset="0"/>
              </a:rPr>
              <a:t>tìm</a:t>
            </a:r>
            <a:r>
              <a:rPr lang="en-US" altLang="en-US" dirty="0">
                <a:latin typeface="Tahoma" panose="020B0604030504040204" pitchFamily="34" charset="0"/>
              </a:rPr>
              <a:t> </a:t>
            </a:r>
            <a:r>
              <a:rPr lang="en-US" altLang="en-US" dirty="0" err="1">
                <a:latin typeface="Tahoma" panose="020B0604030504040204" pitchFamily="34" charset="0"/>
              </a:rPr>
              <a:t>kiếm</a:t>
            </a:r>
            <a:r>
              <a:rPr lang="en-US" altLang="en-US" dirty="0">
                <a:latin typeface="Tahoma" panose="020B0604030504040204" pitchFamily="34" charset="0"/>
              </a:rPr>
              <a:t> ta. </a:t>
            </a:r>
            <a:endParaRPr lang="en-US" altLang="en-US" dirty="0"/>
          </a:p>
        </p:txBody>
      </p:sp>
      <p:pic>
        <p:nvPicPr>
          <p:cNvPr id="18435" name="Picture 6">
            <a:extLst>
              <a:ext uri="{FF2B5EF4-FFF2-40B4-BE49-F238E27FC236}">
                <a16:creationId xmlns:a16="http://schemas.microsoft.com/office/drawing/2014/main" id="{466C4BA7-8389-AF49-8648-359A7ACB06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1901" y="1916113"/>
            <a:ext cx="3895725" cy="31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283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7347">
                                            <p:txEl>
                                              <p:pRg st="1" end="1"/>
                                            </p:txEl>
                                          </p:spTgt>
                                        </p:tgtEl>
                                        <p:attrNameLst>
                                          <p:attrName>style.visibility</p:attrName>
                                        </p:attrNameLst>
                                      </p:cBhvr>
                                      <p:to>
                                        <p:strVal val="visible"/>
                                      </p:to>
                                    </p:set>
                                    <p:animEffect transition="in" filter="box(in)">
                                      <p:cBhvr>
                                        <p:cTn id="7" dur="500"/>
                                        <p:tgtEl>
                                          <p:spTgt spid="573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9" name="Rectangle 7">
            <a:extLst>
              <a:ext uri="{FF2B5EF4-FFF2-40B4-BE49-F238E27FC236}">
                <a16:creationId xmlns:a16="http://schemas.microsoft.com/office/drawing/2014/main" id="{26BD3F5D-37B6-E54D-B0A9-5705B6F563AE}"/>
              </a:ext>
            </a:extLst>
          </p:cNvPr>
          <p:cNvSpPr>
            <a:spLocks noGrp="1" noChangeArrowheads="1"/>
          </p:cNvSpPr>
          <p:nvPr>
            <p:ph type="body" sz="half" idx="4294967295"/>
          </p:nvPr>
        </p:nvSpPr>
        <p:spPr>
          <a:xfrm>
            <a:off x="-23267" y="1002379"/>
            <a:ext cx="6511131" cy="4292634"/>
          </a:xfrm>
        </p:spPr>
        <p:txBody>
          <a:bodyPr>
            <a:normAutofit fontScale="92500"/>
          </a:bodyPr>
          <a:lstStyle/>
          <a:p>
            <a:pPr lvl="1"/>
            <a:r>
              <a:rPr lang="vi-VN" dirty="0"/>
              <a:t>Thánh Phaolô khuyên các tín hữu cầu nguyện liên tục, không ngừng, ngày đêm. "Hãy chuyên cần cầu nguyện" (Rm 12,12); "Anh em hãy bền đỗ cầu nguyện, tỉnh thức cầu nguyện và tạ ơn" (Co 14,2), "Đừng ngớt cầu nguyện" (1Thes 5,7; Rm 8,26-27).</a:t>
            </a:r>
          </a:p>
          <a:p>
            <a:pPr lvl="1"/>
            <a:r>
              <a:rPr lang="vi-VN" dirty="0"/>
              <a:t>Thánh Gioan Kim Khẩu so sánh sự cần thiết của lời cầu nguyện với chuyện cá trong nước.</a:t>
            </a:r>
          </a:p>
          <a:p>
            <a:pPr lvl="1"/>
            <a:r>
              <a:rPr lang="vi-VN" dirty="0"/>
              <a:t>Thánh Bênađô cũng đã so sánh sự hô hấp cần thiết cho con người như thế nào, thì lời cầu nguyện cũng cần thiết cho linh hồn như vậy. </a:t>
            </a:r>
          </a:p>
        </p:txBody>
      </p:sp>
      <p:sp>
        <p:nvSpPr>
          <p:cNvPr id="2" name="Rectangle 2">
            <a:extLst>
              <a:ext uri="{FF2B5EF4-FFF2-40B4-BE49-F238E27FC236}">
                <a16:creationId xmlns:a16="http://schemas.microsoft.com/office/drawing/2014/main" id="{05137EAC-18EB-2246-8CC3-5C44C31CD87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193" name="Picture 1" descr="A picture containing person, building, clothing, young&#10;&#10;Description automatically generated">
            <a:extLst>
              <a:ext uri="{FF2B5EF4-FFF2-40B4-BE49-F238E27FC236}">
                <a16:creationId xmlns:a16="http://schemas.microsoft.com/office/drawing/2014/main" id="{4F2C9CFB-3819-C346-BD3C-A53EE977D487}"/>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826104" y="1200026"/>
            <a:ext cx="5365896" cy="28205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a:extLst>
              <a:ext uri="{FF2B5EF4-FFF2-40B4-BE49-F238E27FC236}">
                <a16:creationId xmlns:a16="http://schemas.microsoft.com/office/drawing/2014/main" id="{5B85E02C-5047-EC47-8A04-1616DBA7939E}"/>
              </a:ext>
            </a:extLst>
          </p:cNvPr>
          <p:cNvSpPr txBox="1">
            <a:spLocks noChangeArrowheads="1"/>
          </p:cNvSpPr>
          <p:nvPr/>
        </p:nvSpPr>
        <p:spPr>
          <a:xfrm>
            <a:off x="216196" y="144265"/>
            <a:ext cx="10147004" cy="8581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4400" b="1" dirty="0" err="1">
                <a:latin typeface="Tahoma" panose="020B0604030504040204" pitchFamily="34" charset="0"/>
                <a:ea typeface="+mj-ea"/>
                <a:cs typeface="+mj-cs"/>
              </a:rPr>
              <a:t>Sự</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cần</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thiết</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của</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cầu</a:t>
            </a:r>
            <a:r>
              <a:rPr lang="en-US" altLang="en-US" sz="4400" b="1" dirty="0">
                <a:latin typeface="Tahoma" panose="020B0604030504040204" pitchFamily="34" charset="0"/>
                <a:ea typeface="+mj-ea"/>
                <a:cs typeface="+mj-cs"/>
              </a:rPr>
              <a:t> </a:t>
            </a:r>
            <a:r>
              <a:rPr lang="en-US" altLang="en-US" sz="4400" b="1" dirty="0" err="1">
                <a:latin typeface="Tahoma" panose="020B0604030504040204" pitchFamily="34" charset="0"/>
                <a:ea typeface="+mj-ea"/>
                <a:cs typeface="+mj-cs"/>
              </a:rPr>
              <a:t>nguyện</a:t>
            </a:r>
            <a:endParaRPr lang="en-US" altLang="en-US" sz="4400" b="1" dirty="0">
              <a:latin typeface="Tahoma" panose="020B0604030504040204" pitchFamily="34" charset="0"/>
              <a:ea typeface="+mj-ea"/>
              <a:cs typeface="+mj-cs"/>
            </a:endParaRPr>
          </a:p>
        </p:txBody>
      </p:sp>
      <p:sp>
        <p:nvSpPr>
          <p:cNvPr id="3" name="TextBox 2">
            <a:extLst>
              <a:ext uri="{FF2B5EF4-FFF2-40B4-BE49-F238E27FC236}">
                <a16:creationId xmlns:a16="http://schemas.microsoft.com/office/drawing/2014/main" id="{99086B13-9958-4C4A-B45F-382F01418CC4}"/>
              </a:ext>
            </a:extLst>
          </p:cNvPr>
          <p:cNvSpPr txBox="1"/>
          <p:nvPr/>
        </p:nvSpPr>
        <p:spPr>
          <a:xfrm>
            <a:off x="238539" y="5070791"/>
            <a:ext cx="12345325" cy="1569660"/>
          </a:xfrm>
          <a:prstGeom prst="rect">
            <a:avLst/>
          </a:prstGeom>
          <a:noFill/>
        </p:spPr>
        <p:txBody>
          <a:bodyPr wrap="square" rtlCol="0">
            <a:spAutoFit/>
          </a:bodyPr>
          <a:lstStyle/>
          <a:p>
            <a:r>
              <a:rPr lang="vi-VN" sz="3200" dirty="0">
                <a:sym typeface="Wingdings" pitchFamily="2" charset="2"/>
              </a:rPr>
              <a:t> </a:t>
            </a:r>
            <a:r>
              <a:rPr lang="vi-VN" sz="3200" dirty="0"/>
              <a:t>Cầu nguyện là hơi thở của linh hồn, là sự sống, là sức mạnh </a:t>
            </a:r>
            <a:r>
              <a:rPr lang="vi-VN" sz="3200"/>
              <a:t>của Kitô </a:t>
            </a:r>
            <a:r>
              <a:rPr lang="vi-VN" sz="3200" dirty="0"/>
              <a:t>hữu. Một đức tin không có cầu nguyện thì chỉ là một niềm tin vô ngã, vật chất.</a:t>
            </a:r>
            <a:endParaRPr lang="en-US" sz="3200" dirty="0"/>
          </a:p>
        </p:txBody>
      </p:sp>
    </p:spTree>
    <p:extLst>
      <p:ext uri="{BB962C8B-B14F-4D97-AF65-F5344CB8AC3E}">
        <p14:creationId xmlns:p14="http://schemas.microsoft.com/office/powerpoint/2010/main" val="244345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9399">
                                            <p:txEl>
                                              <p:pRg st="0" end="0"/>
                                            </p:txEl>
                                          </p:spTgt>
                                        </p:tgtEl>
                                        <p:attrNameLst>
                                          <p:attrName>style.visibility</p:attrName>
                                        </p:attrNameLst>
                                      </p:cBhvr>
                                      <p:to>
                                        <p:strVal val="visible"/>
                                      </p:to>
                                    </p:set>
                                    <p:animEffect transition="in" filter="dissolve">
                                      <p:cBhvr>
                                        <p:cTn id="7" dur="500"/>
                                        <p:tgtEl>
                                          <p:spTgt spid="5939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9399">
                                            <p:txEl>
                                              <p:pRg st="1" end="1"/>
                                            </p:txEl>
                                          </p:spTgt>
                                        </p:tgtEl>
                                        <p:attrNameLst>
                                          <p:attrName>style.visibility</p:attrName>
                                        </p:attrNameLst>
                                      </p:cBhvr>
                                      <p:to>
                                        <p:strVal val="visible"/>
                                      </p:to>
                                    </p:set>
                                    <p:animEffect transition="in" filter="dissolve">
                                      <p:cBhvr>
                                        <p:cTn id="10" dur="500"/>
                                        <p:tgtEl>
                                          <p:spTgt spid="5939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9399">
                                            <p:txEl>
                                              <p:pRg st="2" end="2"/>
                                            </p:txEl>
                                          </p:spTgt>
                                        </p:tgtEl>
                                        <p:attrNameLst>
                                          <p:attrName>style.visibility</p:attrName>
                                        </p:attrNameLst>
                                      </p:cBhvr>
                                      <p:to>
                                        <p:strVal val="visible"/>
                                      </p:to>
                                    </p:set>
                                    <p:animEffect transition="in" filter="dissolve">
                                      <p:cBhvr>
                                        <p:cTn id="13" dur="500"/>
                                        <p:tgtEl>
                                          <p:spTgt spid="5939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dissolve">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9" grpId="0" build="p" autoUpdateAnimBg="0"/>
      <p:bldP spid="7"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5ABB8B62-9514-0F4B-BEB7-3789F66512C2}"/>
              </a:ext>
            </a:extLst>
          </p:cNvPr>
          <p:cNvSpPr>
            <a:spLocks noGrp="1" noChangeArrowheads="1"/>
          </p:cNvSpPr>
          <p:nvPr>
            <p:ph type="title" idx="4294967295"/>
          </p:nvPr>
        </p:nvSpPr>
        <p:spPr>
          <a:xfrm>
            <a:off x="4656138" y="476250"/>
            <a:ext cx="5554662" cy="1143000"/>
          </a:xfrm>
        </p:spPr>
        <p:txBody>
          <a:bodyPr>
            <a:normAutofit fontScale="90000"/>
          </a:bodyPr>
          <a:lstStyle/>
          <a:p>
            <a:pPr algn="l" eaLnBrk="1" hangingPunct="1"/>
            <a:r>
              <a:rPr lang="en-US" altLang="en-US" b="1" err="1">
                <a:latin typeface="Tahoma" panose="020B0604030504040204" pitchFamily="34" charset="0"/>
              </a:rPr>
              <a:t>Cầu</a:t>
            </a:r>
            <a:r>
              <a:rPr lang="en-US" altLang="en-US" b="1">
                <a:latin typeface="Tahoma" panose="020B0604030504040204" pitchFamily="34" charset="0"/>
              </a:rPr>
              <a:t> </a:t>
            </a:r>
            <a:r>
              <a:rPr lang="en-US" altLang="en-US" b="1" dirty="0">
                <a:latin typeface="Tahoma" panose="020B0604030504040204" pitchFamily="34" charset="0"/>
              </a:rPr>
              <a:t>n</a:t>
            </a:r>
            <a:r>
              <a:rPr lang="en-US" altLang="en-US" b="1">
                <a:latin typeface="Tahoma" panose="020B0604030504040204" pitchFamily="34" charset="0"/>
              </a:rPr>
              <a:t>guyện </a:t>
            </a:r>
            <a:r>
              <a:rPr lang="en-US" altLang="en-US" b="1" dirty="0" err="1">
                <a:latin typeface="Tahoma" panose="020B0604030504040204" pitchFamily="34" charset="0"/>
              </a:rPr>
              <a:t>như</a:t>
            </a:r>
            <a:r>
              <a:rPr lang="en-US" altLang="en-US" b="1" dirty="0">
                <a:latin typeface="Tahoma" panose="020B0604030504040204" pitchFamily="34" charset="0"/>
              </a:rPr>
              <a:t> </a:t>
            </a:r>
            <a:r>
              <a:rPr lang="en-US" altLang="en-US" b="1" dirty="0" err="1">
                <a:latin typeface="Tahoma" panose="020B0604030504040204" pitchFamily="34" charset="0"/>
              </a:rPr>
              <a:t>thế</a:t>
            </a:r>
            <a:r>
              <a:rPr lang="en-US" altLang="en-US" b="1" dirty="0">
                <a:latin typeface="Tahoma" panose="020B0604030504040204" pitchFamily="34" charset="0"/>
              </a:rPr>
              <a:t> </a:t>
            </a:r>
            <a:r>
              <a:rPr lang="en-US" altLang="en-US" b="1" dirty="0" err="1">
                <a:latin typeface="Tahoma" panose="020B0604030504040204" pitchFamily="34" charset="0"/>
              </a:rPr>
              <a:t>nào</a:t>
            </a:r>
            <a:r>
              <a:rPr lang="en-US" altLang="en-US" b="1" dirty="0">
                <a:latin typeface="Tahoma" panose="020B0604030504040204" pitchFamily="34" charset="0"/>
              </a:rPr>
              <a:t>?</a:t>
            </a:r>
            <a:endParaRPr lang="en-US" altLang="en-US" dirty="0">
              <a:latin typeface="Tahoma" panose="020B0604030504040204" pitchFamily="34" charset="0"/>
            </a:endParaRPr>
          </a:p>
        </p:txBody>
      </p:sp>
      <p:sp>
        <p:nvSpPr>
          <p:cNvPr id="60419" name="Rectangle 3">
            <a:extLst>
              <a:ext uri="{FF2B5EF4-FFF2-40B4-BE49-F238E27FC236}">
                <a16:creationId xmlns:a16="http://schemas.microsoft.com/office/drawing/2014/main" id="{897A830C-91C9-F944-8876-AE8D9F668284}"/>
              </a:ext>
            </a:extLst>
          </p:cNvPr>
          <p:cNvSpPr>
            <a:spLocks noGrp="1" noChangeArrowheads="1"/>
          </p:cNvSpPr>
          <p:nvPr>
            <p:ph type="body" sz="half" idx="4294967295"/>
          </p:nvPr>
        </p:nvSpPr>
        <p:spPr>
          <a:xfrm>
            <a:off x="1752601" y="2060576"/>
            <a:ext cx="8664575" cy="4416425"/>
          </a:xfrm>
        </p:spPr>
        <p:txBody>
          <a:bodyPr>
            <a:normAutofit/>
          </a:bodyPr>
          <a:lstStyle/>
          <a:p>
            <a:pPr eaLnBrk="1" hangingPunct="1">
              <a:buFontTx/>
              <a:buNone/>
            </a:pPr>
            <a:r>
              <a:rPr lang="en-US" altLang="en-US" sz="2200" dirty="0" err="1">
                <a:latin typeface="Tahoma" panose="020B0604030504040204" pitchFamily="34" charset="0"/>
              </a:rPr>
              <a:t>Cầu</a:t>
            </a:r>
            <a:r>
              <a:rPr lang="en-US" altLang="en-US" sz="2200" dirty="0">
                <a:latin typeface="Tahoma" panose="020B0604030504040204" pitchFamily="34" charset="0"/>
              </a:rPr>
              <a:t> </a:t>
            </a:r>
            <a:r>
              <a:rPr lang="en-US" altLang="en-US" sz="2200" dirty="0" err="1">
                <a:latin typeface="Tahoma" panose="020B0604030504040204" pitchFamily="34" charset="0"/>
              </a:rPr>
              <a:t>nguyện</a:t>
            </a:r>
            <a:r>
              <a:rPr lang="en-US" altLang="en-US" sz="2200" dirty="0">
                <a:latin typeface="Tahoma" panose="020B0604030504040204" pitchFamily="34" charset="0"/>
              </a:rPr>
              <a:t> </a:t>
            </a:r>
            <a:r>
              <a:rPr lang="en-US" altLang="en-US" sz="2200" dirty="0" err="1">
                <a:latin typeface="Tahoma" panose="020B0604030504040204" pitchFamily="34" charset="0"/>
              </a:rPr>
              <a:t>là</a:t>
            </a:r>
            <a:r>
              <a:rPr lang="en-US" altLang="en-US" sz="2200" dirty="0">
                <a:latin typeface="Tahoma" panose="020B0604030504040204" pitchFamily="34" charset="0"/>
              </a:rPr>
              <a:t> </a:t>
            </a:r>
            <a:r>
              <a:rPr lang="en-US" altLang="en-US" sz="2200" dirty="0" err="1">
                <a:latin typeface="Tahoma" panose="020B0604030504040204" pitchFamily="34" charset="0"/>
              </a:rPr>
              <a:t>một</a:t>
            </a:r>
            <a:r>
              <a:rPr lang="en-US" altLang="en-US" sz="2200" dirty="0">
                <a:latin typeface="Tahoma" panose="020B0604030504040204" pitchFamily="34" charset="0"/>
              </a:rPr>
              <a:t> </a:t>
            </a:r>
            <a:r>
              <a:rPr lang="en-US" altLang="en-US" sz="2200" dirty="0" err="1">
                <a:latin typeface="Tahoma" panose="020B0604030504040204" pitchFamily="34" charset="0"/>
              </a:rPr>
              <a:t>hành</a:t>
            </a:r>
            <a:r>
              <a:rPr lang="en-US" altLang="en-US" sz="2200" dirty="0">
                <a:latin typeface="Tahoma" panose="020B0604030504040204" pitchFamily="34" charset="0"/>
              </a:rPr>
              <a:t> </a:t>
            </a:r>
            <a:r>
              <a:rPr lang="en-US" altLang="en-US" sz="2200" dirty="0" err="1">
                <a:latin typeface="Tahoma" panose="020B0604030504040204" pitchFamily="34" charset="0"/>
              </a:rPr>
              <a:t>động</a:t>
            </a:r>
            <a:r>
              <a:rPr lang="en-US" altLang="en-US" sz="2200" dirty="0">
                <a:latin typeface="Tahoma" panose="020B0604030504040204" pitchFamily="34" charset="0"/>
              </a:rPr>
              <a:t> </a:t>
            </a:r>
            <a:r>
              <a:rPr lang="en-US" altLang="en-US" sz="2200" dirty="0" err="1">
                <a:latin typeface="Tahoma" panose="020B0604030504040204" pitchFamily="34" charset="0"/>
              </a:rPr>
              <a:t>đáp</a:t>
            </a:r>
            <a:r>
              <a:rPr lang="en-US" altLang="en-US" sz="2200" dirty="0">
                <a:latin typeface="Tahoma" panose="020B0604030504040204" pitchFamily="34" charset="0"/>
              </a:rPr>
              <a:t> </a:t>
            </a:r>
            <a:r>
              <a:rPr lang="en-US" altLang="en-US" sz="2200" dirty="0" err="1">
                <a:latin typeface="Tahoma" panose="020B0604030504040204" pitchFamily="34" charset="0"/>
              </a:rPr>
              <a:t>trả</a:t>
            </a:r>
            <a:r>
              <a:rPr lang="en-US" altLang="en-US" sz="2200" dirty="0">
                <a:latin typeface="Tahoma" panose="020B0604030504040204" pitchFamily="34" charset="0"/>
              </a:rPr>
              <a:t> </a:t>
            </a:r>
            <a:r>
              <a:rPr lang="en-US" altLang="en-US" sz="2200" dirty="0" err="1">
                <a:latin typeface="Tahoma" panose="020B0604030504040204" pitchFamily="34" charset="0"/>
              </a:rPr>
              <a:t>tình</a:t>
            </a:r>
            <a:r>
              <a:rPr lang="en-US" altLang="en-US" sz="2200" dirty="0">
                <a:latin typeface="Tahoma" panose="020B0604030504040204" pitchFamily="34" charset="0"/>
              </a:rPr>
              <a:t> </a:t>
            </a:r>
            <a:r>
              <a:rPr lang="en-US" altLang="en-US" sz="2200" dirty="0" err="1">
                <a:latin typeface="Tahoma" panose="020B0604030504040204" pitchFamily="34" charset="0"/>
              </a:rPr>
              <a:t>yêu</a:t>
            </a:r>
            <a:r>
              <a:rPr lang="en-US" altLang="en-US" sz="2200" dirty="0">
                <a:latin typeface="Tahoma" panose="020B0604030504040204" pitchFamily="34" charset="0"/>
              </a:rPr>
              <a:t> </a:t>
            </a:r>
            <a:r>
              <a:rPr lang="en-US" altLang="en-US" sz="2200" dirty="0" err="1">
                <a:latin typeface="Tahoma" panose="020B0604030504040204" pitchFamily="34" charset="0"/>
              </a:rPr>
              <a:t>của</a:t>
            </a:r>
            <a:r>
              <a:rPr lang="en-US" altLang="en-US" sz="2200" dirty="0">
                <a:latin typeface="Tahoma" panose="020B0604030504040204" pitchFamily="34" charset="0"/>
              </a:rPr>
              <a:t> </a:t>
            </a:r>
            <a:r>
              <a:rPr lang="en-US" altLang="en-US" sz="2200" dirty="0" err="1">
                <a:latin typeface="Tahoma" panose="020B0604030504040204" pitchFamily="34" charset="0"/>
              </a:rPr>
              <a:t>Đấng</a:t>
            </a:r>
            <a:r>
              <a:rPr lang="en-US" altLang="en-US" sz="2200" dirty="0">
                <a:latin typeface="Tahoma" panose="020B0604030504040204" pitchFamily="34" charset="0"/>
              </a:rPr>
              <a:t> </a:t>
            </a:r>
            <a:r>
              <a:rPr lang="en-US" altLang="en-US" sz="2200" dirty="0" err="1">
                <a:latin typeface="Tahoma" panose="020B0604030504040204" pitchFamily="34" charset="0"/>
              </a:rPr>
              <a:t>luôn</a:t>
            </a:r>
            <a:r>
              <a:rPr lang="en-US" altLang="en-US" sz="2200" dirty="0">
                <a:latin typeface="Tahoma" panose="020B0604030504040204" pitchFamily="34" charset="0"/>
              </a:rPr>
              <a:t> </a:t>
            </a:r>
            <a:r>
              <a:rPr lang="en-US" altLang="en-US" sz="2200" dirty="0" err="1">
                <a:latin typeface="Tahoma" panose="020B0604030504040204" pitchFamily="34" charset="0"/>
              </a:rPr>
              <a:t>yêu</a:t>
            </a:r>
            <a:r>
              <a:rPr lang="en-US" altLang="en-US" sz="2200" dirty="0">
                <a:latin typeface="Tahoma" panose="020B0604030504040204" pitchFamily="34" charset="0"/>
              </a:rPr>
              <a:t> </a:t>
            </a:r>
            <a:r>
              <a:rPr lang="en-US" altLang="en-US" sz="2200" dirty="0" err="1">
                <a:latin typeface="Tahoma" panose="020B0604030504040204" pitchFamily="34" charset="0"/>
              </a:rPr>
              <a:t>và</a:t>
            </a:r>
            <a:r>
              <a:rPr lang="en-US" altLang="en-US" sz="2200" dirty="0">
                <a:latin typeface="Tahoma" panose="020B0604030504040204" pitchFamily="34" charset="0"/>
              </a:rPr>
              <a:t> </a:t>
            </a:r>
            <a:r>
              <a:rPr lang="en-US" altLang="en-US" sz="2200" dirty="0" err="1">
                <a:latin typeface="Tahoma" panose="020B0604030504040204" pitchFamily="34" charset="0"/>
              </a:rPr>
              <a:t>kiếm</a:t>
            </a:r>
            <a:r>
              <a:rPr lang="en-US" altLang="en-US" sz="2200" dirty="0">
                <a:latin typeface="Tahoma" panose="020B0604030504040204" pitchFamily="34" charset="0"/>
              </a:rPr>
              <a:t> </a:t>
            </a:r>
            <a:r>
              <a:rPr lang="en-US" altLang="en-US" sz="2200" dirty="0" err="1">
                <a:latin typeface="Tahoma" panose="020B0604030504040204" pitchFamily="34" charset="0"/>
              </a:rPr>
              <a:t>tìm</a:t>
            </a:r>
            <a:r>
              <a:rPr lang="en-US" altLang="en-US" sz="2200" dirty="0">
                <a:latin typeface="Tahoma" panose="020B0604030504040204" pitchFamily="34" charset="0"/>
              </a:rPr>
              <a:t> ta. </a:t>
            </a:r>
            <a:r>
              <a:rPr lang="en-US" altLang="en-US" sz="2200" dirty="0" err="1">
                <a:latin typeface="Tahoma" panose="020B0604030504040204" pitchFamily="34" charset="0"/>
              </a:rPr>
              <a:t>Nên</a:t>
            </a:r>
            <a:r>
              <a:rPr lang="en-US" altLang="en-US" sz="2200" dirty="0">
                <a:latin typeface="Tahoma" panose="020B0604030504040204" pitchFamily="34" charset="0"/>
              </a:rPr>
              <a:t> </a:t>
            </a:r>
            <a:r>
              <a:rPr lang="en-US" altLang="en-US" sz="2200" dirty="0" err="1">
                <a:latin typeface="Tahoma" panose="020B0604030504040204" pitchFamily="34" charset="0"/>
              </a:rPr>
              <a:t>phải</a:t>
            </a:r>
            <a:r>
              <a:rPr lang="en-US" altLang="en-US" sz="2200" dirty="0">
                <a:latin typeface="Tahoma" panose="020B0604030504040204" pitchFamily="34" charset="0"/>
              </a:rPr>
              <a:t> </a:t>
            </a:r>
            <a:r>
              <a:rPr lang="en-US" altLang="en-US" sz="2200" dirty="0" err="1">
                <a:latin typeface="Tahoma" panose="020B0604030504040204" pitchFamily="34" charset="0"/>
              </a:rPr>
              <a:t>được</a:t>
            </a:r>
            <a:r>
              <a:rPr lang="en-US" altLang="en-US" sz="2200" dirty="0">
                <a:latin typeface="Tahoma" panose="020B0604030504040204" pitchFamily="34" charset="0"/>
              </a:rPr>
              <a:t> </a:t>
            </a:r>
            <a:r>
              <a:rPr lang="en-US" altLang="en-US" sz="2200" dirty="0" err="1">
                <a:latin typeface="Tahoma" panose="020B0604030504040204" pitchFamily="34" charset="0"/>
              </a:rPr>
              <a:t>chuẩn</a:t>
            </a:r>
            <a:r>
              <a:rPr lang="en-US" altLang="en-US" sz="2200" dirty="0">
                <a:latin typeface="Tahoma" panose="020B0604030504040204" pitchFamily="34" charset="0"/>
              </a:rPr>
              <a:t> </a:t>
            </a:r>
            <a:r>
              <a:rPr lang="en-US" altLang="en-US" sz="2200" dirty="0" err="1">
                <a:latin typeface="Tahoma" panose="020B0604030504040204" pitchFamily="34" charset="0"/>
              </a:rPr>
              <a:t>bị</a:t>
            </a:r>
            <a:r>
              <a:rPr lang="en-US" altLang="en-US" sz="2200" dirty="0">
                <a:latin typeface="Tahoma" panose="020B0604030504040204" pitchFamily="34" charset="0"/>
              </a:rPr>
              <a:t> chu </a:t>
            </a:r>
            <a:r>
              <a:rPr lang="en-US" altLang="en-US" sz="2200" dirty="0" err="1">
                <a:latin typeface="Tahoma" panose="020B0604030504040204" pitchFamily="34" charset="0"/>
              </a:rPr>
              <a:t>đáo</a:t>
            </a:r>
            <a:r>
              <a:rPr lang="en-US" altLang="en-US" sz="2200" dirty="0">
                <a:latin typeface="Tahoma" panose="020B0604030504040204" pitchFamily="34" charset="0"/>
              </a:rPr>
              <a:t>: </a:t>
            </a:r>
          </a:p>
          <a:p>
            <a:pPr lvl="1" eaLnBrk="1" hangingPunct="1"/>
            <a:r>
              <a:rPr lang="en-US" altLang="en-US" sz="2200" b="1" i="1" dirty="0" err="1">
                <a:latin typeface="Tahoma" panose="020B0604030504040204" pitchFamily="34" charset="0"/>
              </a:rPr>
              <a:t>Nơi</a:t>
            </a:r>
            <a:r>
              <a:rPr lang="en-US" altLang="en-US" sz="2200" b="1" i="1" dirty="0">
                <a:latin typeface="Tahoma" panose="020B0604030504040204" pitchFamily="34" charset="0"/>
              </a:rPr>
              <a:t> </a:t>
            </a:r>
            <a:r>
              <a:rPr lang="en-US" altLang="en-US" sz="2200" b="1" i="1" dirty="0" err="1">
                <a:latin typeface="Tahoma" panose="020B0604030504040204" pitchFamily="34" charset="0"/>
              </a:rPr>
              <a:t>chốn</a:t>
            </a:r>
            <a:r>
              <a:rPr lang="en-US" altLang="en-US" sz="2200" b="1" i="1" dirty="0">
                <a:latin typeface="Tahoma" panose="020B0604030504040204" pitchFamily="34" charset="0"/>
              </a:rPr>
              <a:t>: </a:t>
            </a:r>
            <a:r>
              <a:rPr lang="en-US" altLang="en-US" sz="2200" dirty="0" err="1">
                <a:latin typeface="Tahoma" panose="020B0604030504040204" pitchFamily="34" charset="0"/>
              </a:rPr>
              <a:t>thanh</a:t>
            </a:r>
            <a:r>
              <a:rPr lang="en-US" altLang="en-US" sz="2200" dirty="0">
                <a:latin typeface="Tahoma" panose="020B0604030504040204" pitchFamily="34" charset="0"/>
              </a:rPr>
              <a:t> </a:t>
            </a:r>
            <a:r>
              <a:rPr lang="en-US" altLang="en-US" sz="2200" dirty="0" err="1">
                <a:latin typeface="Tahoma" panose="020B0604030504040204" pitchFamily="34" charset="0"/>
              </a:rPr>
              <a:t>vắng</a:t>
            </a:r>
            <a:r>
              <a:rPr lang="en-US" altLang="en-US" sz="2200" dirty="0">
                <a:latin typeface="Tahoma" panose="020B0604030504040204" pitchFamily="34" charset="0"/>
              </a:rPr>
              <a:t>, </a:t>
            </a:r>
            <a:r>
              <a:rPr lang="en-US" altLang="en-US" sz="2200" dirty="0" err="1">
                <a:latin typeface="Tahoma" panose="020B0604030504040204" pitchFamily="34" charset="0"/>
              </a:rPr>
              <a:t>tĩnh</a:t>
            </a:r>
            <a:r>
              <a:rPr lang="en-US" altLang="en-US" sz="2200" dirty="0">
                <a:latin typeface="Tahoma" panose="020B0604030504040204" pitchFamily="34" charset="0"/>
              </a:rPr>
              <a:t> </a:t>
            </a:r>
            <a:r>
              <a:rPr lang="en-US" altLang="en-US" sz="2200" dirty="0" err="1">
                <a:latin typeface="Tahoma" panose="020B0604030504040204" pitchFamily="34" charset="0"/>
              </a:rPr>
              <a:t>lặng</a:t>
            </a:r>
            <a:r>
              <a:rPr lang="en-US" altLang="en-US" sz="2200" dirty="0">
                <a:latin typeface="Tahoma" panose="020B0604030504040204" pitchFamily="34" charset="0"/>
              </a:rPr>
              <a:t> </a:t>
            </a:r>
            <a:r>
              <a:rPr lang="en-US" altLang="en-US" sz="2200" dirty="0" err="1">
                <a:latin typeface="Tahoma" panose="020B0604030504040204" pitchFamily="34" charset="0"/>
              </a:rPr>
              <a:t>để</a:t>
            </a:r>
            <a:r>
              <a:rPr lang="en-US" altLang="en-US" sz="2200" dirty="0">
                <a:latin typeface="Tahoma" panose="020B0604030504040204" pitchFamily="34" charset="0"/>
              </a:rPr>
              <a:t> </a:t>
            </a:r>
            <a:r>
              <a:rPr lang="en-US" altLang="en-US" sz="2200" dirty="0" err="1">
                <a:latin typeface="Tahoma" panose="020B0604030504040204" pitchFamily="34" charset="0"/>
              </a:rPr>
              <a:t>cảm</a:t>
            </a:r>
            <a:r>
              <a:rPr lang="en-US" altLang="en-US" sz="2200" dirty="0">
                <a:latin typeface="Tahoma" panose="020B0604030504040204" pitchFamily="34" charset="0"/>
              </a:rPr>
              <a:t> </a:t>
            </a:r>
            <a:r>
              <a:rPr lang="en-US" altLang="en-US" sz="2200" dirty="0" err="1">
                <a:latin typeface="Tahoma" panose="020B0604030504040204" pitchFamily="34" charset="0"/>
              </a:rPr>
              <a:t>nghiệm</a:t>
            </a:r>
            <a:r>
              <a:rPr lang="en-US" altLang="en-US" sz="2200" dirty="0">
                <a:latin typeface="Tahoma" panose="020B0604030504040204" pitchFamily="34" charset="0"/>
              </a:rPr>
              <a:t> </a:t>
            </a:r>
            <a:r>
              <a:rPr lang="en-US" altLang="en-US" sz="2200" dirty="0" err="1">
                <a:latin typeface="Tahoma" panose="020B0604030504040204" pitchFamily="34" charset="0"/>
              </a:rPr>
              <a:t>Chúa</a:t>
            </a:r>
            <a:r>
              <a:rPr lang="en-US" altLang="en-US" sz="2200" dirty="0">
                <a:latin typeface="Tahoma" panose="020B0604030504040204" pitchFamily="34" charset="0"/>
              </a:rPr>
              <a:t> </a:t>
            </a:r>
            <a:r>
              <a:rPr lang="en-US" altLang="en-US" sz="2200" dirty="0" err="1">
                <a:latin typeface="Tahoma" panose="020B0604030504040204" pitchFamily="34" charset="0"/>
              </a:rPr>
              <a:t>hiện</a:t>
            </a:r>
            <a:r>
              <a:rPr lang="en-US" altLang="en-US" sz="2200" dirty="0">
                <a:latin typeface="Tahoma" panose="020B0604030504040204" pitchFamily="34" charset="0"/>
              </a:rPr>
              <a:t> </a:t>
            </a:r>
            <a:r>
              <a:rPr lang="en-US" altLang="en-US" sz="2200" dirty="0" err="1">
                <a:latin typeface="Tahoma" panose="020B0604030504040204" pitchFamily="34" charset="0"/>
              </a:rPr>
              <a:t>diện</a:t>
            </a:r>
            <a:r>
              <a:rPr lang="en-US" altLang="en-US" sz="2200" dirty="0">
                <a:latin typeface="Tahoma" panose="020B0604030504040204" pitchFamily="34" charset="0"/>
              </a:rPr>
              <a:t>.</a:t>
            </a:r>
            <a:endParaRPr lang="en-US" altLang="en-US" sz="2200" b="1" i="1" dirty="0">
              <a:latin typeface="Tahoma" panose="020B0604030504040204" pitchFamily="34" charset="0"/>
            </a:endParaRPr>
          </a:p>
          <a:p>
            <a:pPr lvl="1" eaLnBrk="1" hangingPunct="1"/>
            <a:r>
              <a:rPr lang="en-US" altLang="en-US" sz="2200" b="1" i="1" dirty="0" err="1">
                <a:latin typeface="Tahoma" panose="020B0604030504040204" pitchFamily="34" charset="0"/>
              </a:rPr>
              <a:t>Thời</a:t>
            </a:r>
            <a:r>
              <a:rPr lang="en-US" altLang="en-US" sz="2200" b="1" i="1" dirty="0">
                <a:latin typeface="Tahoma" panose="020B0604030504040204" pitchFamily="34" charset="0"/>
              </a:rPr>
              <a:t> </a:t>
            </a:r>
            <a:r>
              <a:rPr lang="en-US" altLang="en-US" sz="2200" b="1" i="1" dirty="0" err="1">
                <a:latin typeface="Tahoma" panose="020B0604030504040204" pitchFamily="34" charset="0"/>
              </a:rPr>
              <a:t>gian</a:t>
            </a:r>
            <a:r>
              <a:rPr lang="en-US" altLang="en-US" sz="2200" b="1" i="1" dirty="0">
                <a:latin typeface="Tahoma" panose="020B0604030504040204" pitchFamily="34" charset="0"/>
              </a:rPr>
              <a:t>: </a:t>
            </a:r>
            <a:r>
              <a:rPr lang="en-US" altLang="en-US" sz="2200" dirty="0" err="1">
                <a:latin typeface="Tahoma" panose="020B0604030504040204" pitchFamily="34" charset="0"/>
              </a:rPr>
              <a:t>hãy</a:t>
            </a:r>
            <a:r>
              <a:rPr lang="en-US" altLang="en-US" sz="2200" dirty="0">
                <a:latin typeface="Tahoma" panose="020B0604030504040204" pitchFamily="34" charset="0"/>
              </a:rPr>
              <a:t> </a:t>
            </a:r>
            <a:r>
              <a:rPr lang="en-US" altLang="en-US" sz="2200" dirty="0" err="1">
                <a:latin typeface="Tahoma" panose="020B0604030504040204" pitchFamily="34" charset="0"/>
              </a:rPr>
              <a:t>sắp</a:t>
            </a:r>
            <a:r>
              <a:rPr lang="en-US" altLang="en-US" sz="2200" dirty="0">
                <a:latin typeface="Tahoma" panose="020B0604030504040204" pitchFamily="34" charset="0"/>
              </a:rPr>
              <a:t> </a:t>
            </a:r>
            <a:r>
              <a:rPr lang="en-US" altLang="en-US" sz="2200" dirty="0" err="1">
                <a:latin typeface="Tahoma" panose="020B0604030504040204" pitchFamily="34" charset="0"/>
              </a:rPr>
              <a:t>đặt</a:t>
            </a:r>
            <a:r>
              <a:rPr lang="en-US" altLang="en-US" sz="2200" dirty="0">
                <a:latin typeface="Tahoma" panose="020B0604030504040204" pitchFamily="34" charset="0"/>
              </a:rPr>
              <a:t> </a:t>
            </a:r>
            <a:r>
              <a:rPr lang="en-US" altLang="en-US" sz="2200" dirty="0" err="1">
                <a:latin typeface="Tahoma" panose="020B0604030504040204" pitchFamily="34" charset="0"/>
              </a:rPr>
              <a:t>thời</a:t>
            </a:r>
            <a:r>
              <a:rPr lang="en-US" altLang="en-US" sz="2200" dirty="0">
                <a:latin typeface="Tahoma" panose="020B0604030504040204" pitchFamily="34" charset="0"/>
              </a:rPr>
              <a:t> </a:t>
            </a:r>
            <a:r>
              <a:rPr lang="en-US" altLang="en-US" sz="2200" dirty="0" err="1">
                <a:latin typeface="Tahoma" panose="020B0604030504040204" pitchFamily="34" charset="0"/>
              </a:rPr>
              <a:t>gian</a:t>
            </a:r>
            <a:r>
              <a:rPr lang="en-US" altLang="en-US" sz="2200" dirty="0">
                <a:latin typeface="Tahoma" panose="020B0604030504040204" pitchFamily="34" charset="0"/>
              </a:rPr>
              <a:t> </a:t>
            </a:r>
            <a:r>
              <a:rPr lang="en-US" altLang="en-US" sz="2200" dirty="0" err="1">
                <a:latin typeface="Tahoma" panose="020B0604030504040204" pitchFamily="34" charset="0"/>
              </a:rPr>
              <a:t>cố</a:t>
            </a:r>
            <a:r>
              <a:rPr lang="en-US" altLang="en-US" sz="2200" dirty="0">
                <a:latin typeface="Tahoma" panose="020B0604030504040204" pitchFamily="34" charset="0"/>
              </a:rPr>
              <a:t> </a:t>
            </a:r>
            <a:r>
              <a:rPr lang="en-US" altLang="en-US" sz="2200" dirty="0" err="1">
                <a:latin typeface="Tahoma" panose="020B0604030504040204" pitchFamily="34" charset="0"/>
              </a:rPr>
              <a:t>định</a:t>
            </a:r>
            <a:r>
              <a:rPr lang="en-US" altLang="en-US" sz="2200" dirty="0">
                <a:latin typeface="Tahoma" panose="020B0604030504040204" pitchFamily="34" charset="0"/>
              </a:rPr>
              <a:t>, </a:t>
            </a:r>
            <a:r>
              <a:rPr lang="en-US" altLang="en-US" sz="2200" dirty="0" err="1">
                <a:latin typeface="Tahoma" panose="020B0604030504040204" pitchFamily="34" charset="0"/>
              </a:rPr>
              <a:t>tốt</a:t>
            </a:r>
            <a:r>
              <a:rPr lang="en-US" altLang="en-US" sz="2200" dirty="0">
                <a:latin typeface="Tahoma" panose="020B0604030504040204" pitchFamily="34" charset="0"/>
              </a:rPr>
              <a:t> </a:t>
            </a:r>
            <a:r>
              <a:rPr lang="en-US" altLang="en-US" sz="2200" dirty="0" err="1">
                <a:latin typeface="Tahoma" panose="020B0604030504040204" pitchFamily="34" charset="0"/>
              </a:rPr>
              <a:t>nhất</a:t>
            </a:r>
            <a:r>
              <a:rPr lang="en-US" altLang="en-US" sz="2200" dirty="0">
                <a:latin typeface="Tahoma" panose="020B0604030504040204" pitchFamily="34" charset="0"/>
              </a:rPr>
              <a:t> </a:t>
            </a:r>
            <a:r>
              <a:rPr lang="en-US" altLang="en-US" sz="2200" dirty="0" err="1">
                <a:latin typeface="Tahoma" panose="020B0604030504040204" pitchFamily="34" charset="0"/>
              </a:rPr>
              <a:t>là</a:t>
            </a:r>
            <a:r>
              <a:rPr lang="en-US" altLang="en-US" sz="2200" dirty="0">
                <a:latin typeface="Tahoma" panose="020B0604030504040204" pitchFamily="34" charset="0"/>
              </a:rPr>
              <a:t> </a:t>
            </a:r>
            <a:r>
              <a:rPr lang="en-US" altLang="en-US" sz="2200" dirty="0" err="1">
                <a:latin typeface="Tahoma" panose="020B0604030504040204" pitchFamily="34" charset="0"/>
              </a:rPr>
              <a:t>sáng</a:t>
            </a:r>
            <a:r>
              <a:rPr lang="en-US" altLang="en-US" sz="2200" dirty="0">
                <a:latin typeface="Tahoma" panose="020B0604030504040204" pitchFamily="34" charset="0"/>
              </a:rPr>
              <a:t> </a:t>
            </a:r>
            <a:r>
              <a:rPr lang="en-US" altLang="en-US" sz="2200" dirty="0" err="1">
                <a:latin typeface="Tahoma" panose="020B0604030504040204" pitchFamily="34" charset="0"/>
              </a:rPr>
              <a:t>sớm</a:t>
            </a:r>
            <a:r>
              <a:rPr lang="en-US" altLang="en-US" sz="2200" dirty="0">
                <a:latin typeface="Tahoma" panose="020B0604030504040204" pitchFamily="34" charset="0"/>
              </a:rPr>
              <a:t> </a:t>
            </a:r>
            <a:r>
              <a:rPr lang="en-US" altLang="en-US" sz="2200" dirty="0" err="1">
                <a:latin typeface="Tahoma" panose="020B0604030504040204" pitchFamily="34" charset="0"/>
              </a:rPr>
              <a:t>hoặc</a:t>
            </a:r>
            <a:r>
              <a:rPr lang="en-US" altLang="en-US" sz="2200" dirty="0">
                <a:latin typeface="Tahoma" panose="020B0604030504040204" pitchFamily="34" charset="0"/>
              </a:rPr>
              <a:t> </a:t>
            </a:r>
            <a:r>
              <a:rPr lang="en-US" altLang="en-US" sz="2200" dirty="0" err="1">
                <a:latin typeface="Tahoma" panose="020B0604030504040204" pitchFamily="34" charset="0"/>
              </a:rPr>
              <a:t>đêm</a:t>
            </a:r>
            <a:r>
              <a:rPr lang="en-US" altLang="en-US" sz="2200" dirty="0">
                <a:latin typeface="Tahoma" panose="020B0604030504040204" pitchFamily="34" charset="0"/>
              </a:rPr>
              <a:t> </a:t>
            </a:r>
            <a:r>
              <a:rPr lang="en-US" altLang="en-US" sz="2200" dirty="0" err="1">
                <a:latin typeface="Tahoma" panose="020B0604030504040204" pitchFamily="34" charset="0"/>
              </a:rPr>
              <a:t>về</a:t>
            </a:r>
            <a:r>
              <a:rPr lang="en-US" altLang="en-US" sz="2200" dirty="0">
                <a:latin typeface="Tahoma" panose="020B0604030504040204" pitchFamily="34" charset="0"/>
              </a:rPr>
              <a:t>. </a:t>
            </a:r>
          </a:p>
          <a:p>
            <a:pPr lvl="1" eaLnBrk="1" hangingPunct="1"/>
            <a:r>
              <a:rPr lang="en-US" altLang="en-US" sz="2200" b="1" i="1" dirty="0" err="1">
                <a:latin typeface="Tahoma" panose="020B0604030504040204" pitchFamily="34" charset="0"/>
              </a:rPr>
              <a:t>Tư</a:t>
            </a:r>
            <a:r>
              <a:rPr lang="en-US" altLang="en-US" sz="2200" b="1" i="1" dirty="0">
                <a:latin typeface="Tahoma" panose="020B0604030504040204" pitchFamily="34" charset="0"/>
              </a:rPr>
              <a:t> </a:t>
            </a:r>
            <a:r>
              <a:rPr lang="en-US" altLang="en-US" sz="2200" b="1" i="1" dirty="0" err="1">
                <a:latin typeface="Tahoma" panose="020B0604030504040204" pitchFamily="34" charset="0"/>
              </a:rPr>
              <a:t>thế</a:t>
            </a:r>
            <a:r>
              <a:rPr lang="en-US" altLang="en-US" sz="2200" b="1" i="1" dirty="0">
                <a:latin typeface="Tahoma" panose="020B0604030504040204" pitchFamily="34" charset="0"/>
              </a:rPr>
              <a:t>: </a:t>
            </a:r>
            <a:r>
              <a:rPr lang="en-US" altLang="en-US" sz="2200" dirty="0" err="1">
                <a:latin typeface="Tahoma" panose="020B0604030504040204" pitchFamily="34" charset="0"/>
              </a:rPr>
              <a:t>có</a:t>
            </a:r>
            <a:r>
              <a:rPr lang="en-US" altLang="en-US" sz="2200" dirty="0">
                <a:latin typeface="Tahoma" panose="020B0604030504040204" pitchFamily="34" charset="0"/>
              </a:rPr>
              <a:t> </a:t>
            </a:r>
            <a:r>
              <a:rPr lang="en-US" altLang="en-US" sz="2200" dirty="0" err="1">
                <a:latin typeface="Tahoma" panose="020B0604030504040204" pitchFamily="34" charset="0"/>
              </a:rPr>
              <a:t>nhiều</a:t>
            </a:r>
            <a:r>
              <a:rPr lang="en-US" altLang="en-US" sz="2200" dirty="0">
                <a:latin typeface="Tahoma" panose="020B0604030504040204" pitchFamily="34" charset="0"/>
              </a:rPr>
              <a:t> </a:t>
            </a:r>
            <a:r>
              <a:rPr lang="en-US" altLang="en-US" sz="2200" dirty="0" err="1">
                <a:latin typeface="Tahoma" panose="020B0604030504040204" pitchFamily="34" charset="0"/>
              </a:rPr>
              <a:t>và</a:t>
            </a:r>
            <a:r>
              <a:rPr lang="en-US" altLang="en-US" sz="2200" dirty="0">
                <a:latin typeface="Tahoma" panose="020B0604030504040204" pitchFamily="34" charset="0"/>
              </a:rPr>
              <a:t> </a:t>
            </a:r>
            <a:r>
              <a:rPr lang="en-US" altLang="en-US" sz="2200" dirty="0" err="1">
                <a:latin typeface="Tahoma" panose="020B0604030504040204" pitchFamily="34" charset="0"/>
              </a:rPr>
              <a:t>linh</a:t>
            </a:r>
            <a:r>
              <a:rPr lang="en-US" altLang="en-US" sz="2200" dirty="0">
                <a:latin typeface="Tahoma" panose="020B0604030504040204" pitchFamily="34" charset="0"/>
              </a:rPr>
              <a:t> </a:t>
            </a:r>
            <a:r>
              <a:rPr lang="en-US" altLang="en-US" sz="2200" dirty="0" err="1">
                <a:latin typeface="Tahoma" panose="020B0604030504040204" pitchFamily="34" charset="0"/>
              </a:rPr>
              <a:t>động</a:t>
            </a:r>
            <a:r>
              <a:rPr lang="en-US" altLang="en-US" sz="2200" dirty="0">
                <a:latin typeface="Tahoma" panose="020B0604030504040204" pitchFamily="34" charset="0"/>
              </a:rPr>
              <a:t>, </a:t>
            </a:r>
            <a:r>
              <a:rPr lang="en-US" altLang="en-US" sz="2200" dirty="0" err="1">
                <a:latin typeface="Tahoma" panose="020B0604030504040204" pitchFamily="34" charset="0"/>
              </a:rPr>
              <a:t>nhưng</a:t>
            </a:r>
            <a:r>
              <a:rPr lang="en-US" altLang="en-US" sz="2200" dirty="0">
                <a:latin typeface="Tahoma" panose="020B0604030504040204" pitchFamily="34" charset="0"/>
              </a:rPr>
              <a:t> </a:t>
            </a:r>
            <a:r>
              <a:rPr lang="en-US" altLang="en-US" sz="2200" dirty="0" err="1">
                <a:latin typeface="Tahoma" panose="020B0604030504040204" pitchFamily="34" charset="0"/>
              </a:rPr>
              <a:t>tư</a:t>
            </a:r>
            <a:r>
              <a:rPr lang="en-US" altLang="en-US" sz="2200" dirty="0">
                <a:latin typeface="Tahoma" panose="020B0604030504040204" pitchFamily="34" charset="0"/>
              </a:rPr>
              <a:t> </a:t>
            </a:r>
            <a:r>
              <a:rPr lang="en-US" altLang="en-US" sz="2200" dirty="0" err="1">
                <a:latin typeface="Tahoma" panose="020B0604030504040204" pitchFamily="34" charset="0"/>
              </a:rPr>
              <a:t>thế</a:t>
            </a:r>
            <a:r>
              <a:rPr lang="en-US" altLang="en-US" sz="2200" dirty="0">
                <a:latin typeface="Tahoma" panose="020B0604030504040204" pitchFamily="34" charset="0"/>
              </a:rPr>
              <a:t> </a:t>
            </a:r>
            <a:r>
              <a:rPr lang="en-US" altLang="en-US" sz="2200" dirty="0" err="1">
                <a:latin typeface="Tahoma" panose="020B0604030504040204" pitchFamily="34" charset="0"/>
              </a:rPr>
              <a:t>giúp</a:t>
            </a:r>
            <a:r>
              <a:rPr lang="en-US" altLang="en-US" sz="2200" dirty="0">
                <a:latin typeface="Tahoma" panose="020B0604030504040204" pitchFamily="34" charset="0"/>
              </a:rPr>
              <a:t> ta </a:t>
            </a:r>
            <a:r>
              <a:rPr lang="en-US" altLang="en-US" sz="2200" dirty="0" err="1">
                <a:latin typeface="Tahoma" panose="020B0604030504040204" pitchFamily="34" charset="0"/>
              </a:rPr>
              <a:t>được</a:t>
            </a:r>
            <a:r>
              <a:rPr lang="en-US" altLang="en-US" sz="2200" dirty="0">
                <a:latin typeface="Tahoma" panose="020B0604030504040204" pitchFamily="34" charset="0"/>
              </a:rPr>
              <a:t> </a:t>
            </a:r>
            <a:r>
              <a:rPr lang="en-US" altLang="en-US" sz="2200" dirty="0" err="1">
                <a:latin typeface="Tahoma" panose="020B0604030504040204" pitchFamily="34" charset="0"/>
              </a:rPr>
              <a:t>tỉnh</a:t>
            </a:r>
            <a:r>
              <a:rPr lang="en-US" altLang="en-US" sz="2200" dirty="0">
                <a:latin typeface="Tahoma" panose="020B0604030504040204" pitchFamily="34" charset="0"/>
              </a:rPr>
              <a:t> </a:t>
            </a:r>
            <a:r>
              <a:rPr lang="en-US" altLang="en-US" sz="2200" dirty="0" err="1">
                <a:latin typeface="Tahoma" panose="020B0604030504040204" pitchFamily="34" charset="0"/>
              </a:rPr>
              <a:t>táo</a:t>
            </a:r>
            <a:r>
              <a:rPr lang="en-US" altLang="en-US" sz="2200" dirty="0">
                <a:latin typeface="Tahoma" panose="020B0604030504040204" pitchFamily="34" charset="0"/>
              </a:rPr>
              <a:t>, </a:t>
            </a:r>
            <a:r>
              <a:rPr lang="en-US" altLang="en-US" sz="2200" dirty="0" err="1">
                <a:latin typeface="Tahoma" panose="020B0604030504040204" pitchFamily="34" charset="0"/>
              </a:rPr>
              <a:t>thoải</a:t>
            </a:r>
            <a:r>
              <a:rPr lang="en-US" altLang="en-US" sz="2200" dirty="0">
                <a:latin typeface="Tahoma" panose="020B0604030504040204" pitchFamily="34" charset="0"/>
              </a:rPr>
              <a:t> </a:t>
            </a:r>
            <a:r>
              <a:rPr lang="en-US" altLang="en-US" sz="2200" dirty="0" err="1">
                <a:latin typeface="Tahoma" panose="020B0604030504040204" pitchFamily="34" charset="0"/>
              </a:rPr>
              <a:t>mái</a:t>
            </a:r>
            <a:r>
              <a:rPr lang="en-US" altLang="en-US" sz="2200" dirty="0">
                <a:latin typeface="Tahoma" panose="020B0604030504040204" pitchFamily="34" charset="0"/>
              </a:rPr>
              <a:t> </a:t>
            </a:r>
            <a:r>
              <a:rPr lang="en-US" altLang="en-US" sz="2200" dirty="0" err="1">
                <a:latin typeface="Tahoma" panose="020B0604030504040204" pitchFamily="34" charset="0"/>
              </a:rPr>
              <a:t>và</a:t>
            </a:r>
            <a:r>
              <a:rPr lang="en-US" altLang="en-US" sz="2200" dirty="0">
                <a:latin typeface="Tahoma" panose="020B0604030504040204" pitchFamily="34" charset="0"/>
              </a:rPr>
              <a:t> </a:t>
            </a:r>
            <a:r>
              <a:rPr lang="en-US" altLang="en-US" sz="2200" dirty="0" err="1">
                <a:latin typeface="Tahoma" panose="020B0604030504040204" pitchFamily="34" charset="0"/>
              </a:rPr>
              <a:t>tập</a:t>
            </a:r>
            <a:r>
              <a:rPr lang="en-US" altLang="en-US" sz="2200" dirty="0">
                <a:latin typeface="Tahoma" panose="020B0604030504040204" pitchFamily="34" charset="0"/>
              </a:rPr>
              <a:t> </a:t>
            </a:r>
            <a:r>
              <a:rPr lang="en-US" altLang="en-US" sz="2200" dirty="0" err="1">
                <a:latin typeface="Tahoma" panose="020B0604030504040204" pitchFamily="34" charset="0"/>
              </a:rPr>
              <a:t>trung</a:t>
            </a:r>
            <a:r>
              <a:rPr lang="en-US" altLang="en-US" sz="2200" dirty="0">
                <a:latin typeface="Tahoma" panose="020B0604030504040204" pitchFamily="34" charset="0"/>
              </a:rPr>
              <a:t>. </a:t>
            </a:r>
          </a:p>
          <a:p>
            <a:pPr lvl="1" eaLnBrk="1" hangingPunct="1"/>
            <a:r>
              <a:rPr lang="en-US" altLang="en-US" sz="2200" b="1" i="1" dirty="0" err="1">
                <a:latin typeface="Tahoma" panose="020B0604030504040204" pitchFamily="34" charset="0"/>
              </a:rPr>
              <a:t>Sự</a:t>
            </a:r>
            <a:r>
              <a:rPr lang="en-US" altLang="en-US" sz="2200" b="1" i="1" dirty="0">
                <a:latin typeface="Tahoma" panose="020B0604030504040204" pitchFamily="34" charset="0"/>
              </a:rPr>
              <a:t> </a:t>
            </a:r>
            <a:r>
              <a:rPr lang="en-US" altLang="en-US" sz="2200" b="1" i="1" dirty="0" err="1">
                <a:latin typeface="Tahoma" panose="020B0604030504040204" pitchFamily="34" charset="0"/>
              </a:rPr>
              <a:t>tập</a:t>
            </a:r>
            <a:r>
              <a:rPr lang="en-US" altLang="en-US" sz="2200" b="1" i="1" dirty="0">
                <a:latin typeface="Tahoma" panose="020B0604030504040204" pitchFamily="34" charset="0"/>
              </a:rPr>
              <a:t> </a:t>
            </a:r>
            <a:r>
              <a:rPr lang="en-US" altLang="en-US" sz="2200" b="1" i="1" dirty="0" err="1">
                <a:latin typeface="Tahoma" panose="020B0604030504040204" pitchFamily="34" charset="0"/>
              </a:rPr>
              <a:t>trung</a:t>
            </a:r>
            <a:r>
              <a:rPr lang="en-US" altLang="en-US" sz="2200" b="1" i="1" dirty="0">
                <a:latin typeface="Tahoma" panose="020B0604030504040204" pitchFamily="34" charset="0"/>
              </a:rPr>
              <a:t> </a:t>
            </a:r>
            <a:r>
              <a:rPr lang="en-US" altLang="en-US" sz="2200" b="1" i="1" dirty="0" err="1">
                <a:latin typeface="Tahoma" panose="020B0604030504040204" pitchFamily="34" charset="0"/>
              </a:rPr>
              <a:t>toàn</a:t>
            </a:r>
            <a:r>
              <a:rPr lang="en-US" altLang="en-US" sz="2200" b="1" i="1" dirty="0">
                <a:latin typeface="Tahoma" panose="020B0604030504040204" pitchFamily="34" charset="0"/>
              </a:rPr>
              <a:t> con </a:t>
            </a:r>
            <a:r>
              <a:rPr lang="en-US" altLang="en-US" sz="2200" b="1" i="1" dirty="0" err="1">
                <a:latin typeface="Tahoma" panose="020B0604030504040204" pitchFamily="34" charset="0"/>
              </a:rPr>
              <a:t>người</a:t>
            </a:r>
            <a:r>
              <a:rPr lang="en-US" altLang="en-US" sz="2200" b="1" i="1" dirty="0">
                <a:latin typeface="Tahoma" panose="020B0604030504040204" pitchFamily="34" charset="0"/>
              </a:rPr>
              <a:t>: </a:t>
            </a:r>
            <a:r>
              <a:rPr lang="en-US" altLang="en-US" sz="2200" dirty="0" err="1">
                <a:latin typeface="Tahoma" panose="020B0604030504040204" pitchFamily="34" charset="0"/>
              </a:rPr>
              <a:t>hãy</a:t>
            </a:r>
            <a:r>
              <a:rPr lang="en-US" altLang="en-US" sz="2200" dirty="0">
                <a:latin typeface="Tahoma" panose="020B0604030504040204" pitchFamily="34" charset="0"/>
              </a:rPr>
              <a:t> </a:t>
            </a:r>
            <a:r>
              <a:rPr lang="en-US" altLang="en-US" sz="2200" dirty="0" err="1">
                <a:latin typeface="Tahoma" panose="020B0604030504040204" pitchFamily="34" charset="0"/>
              </a:rPr>
              <a:t>nhớ</a:t>
            </a:r>
            <a:r>
              <a:rPr lang="en-US" altLang="en-US" sz="2200" dirty="0">
                <a:latin typeface="Tahoma" panose="020B0604030504040204" pitchFamily="34" charset="0"/>
              </a:rPr>
              <a:t> </a:t>
            </a:r>
            <a:r>
              <a:rPr lang="en-US" altLang="en-US" sz="2200" dirty="0" err="1">
                <a:latin typeface="Tahoma" panose="020B0604030504040204" pitchFamily="34" charset="0"/>
              </a:rPr>
              <a:t>rằng</a:t>
            </a:r>
            <a:r>
              <a:rPr lang="en-US" altLang="en-US" sz="2200" dirty="0">
                <a:latin typeface="Tahoma" panose="020B0604030504040204" pitchFamily="34" charset="0"/>
              </a:rPr>
              <a:t> </a:t>
            </a:r>
            <a:r>
              <a:rPr lang="en-US" altLang="en-US" sz="2200" dirty="0" err="1">
                <a:latin typeface="Tahoma" panose="020B0604030504040204" pitchFamily="34" charset="0"/>
              </a:rPr>
              <a:t>mình</a:t>
            </a:r>
            <a:r>
              <a:rPr lang="en-US" altLang="en-US" sz="2200" dirty="0">
                <a:latin typeface="Tahoma" panose="020B0604030504040204" pitchFamily="34" charset="0"/>
              </a:rPr>
              <a:t> </a:t>
            </a:r>
            <a:r>
              <a:rPr lang="en-US" altLang="en-US" sz="2200" dirty="0" err="1">
                <a:latin typeface="Tahoma" panose="020B0604030504040204" pitchFamily="34" charset="0"/>
              </a:rPr>
              <a:t>đang</a:t>
            </a:r>
            <a:r>
              <a:rPr lang="en-US" altLang="en-US" sz="2200" dirty="0">
                <a:latin typeface="Tahoma" panose="020B0604030504040204" pitchFamily="34" charset="0"/>
              </a:rPr>
              <a:t> </a:t>
            </a:r>
            <a:r>
              <a:rPr lang="en-US" altLang="en-US" sz="2200" dirty="0" err="1">
                <a:latin typeface="Tahoma" panose="020B0604030504040204" pitchFamily="34" charset="0"/>
              </a:rPr>
              <a:t>ở</a:t>
            </a:r>
            <a:r>
              <a:rPr lang="en-US" altLang="en-US" sz="2200" dirty="0">
                <a:latin typeface="Tahoma" panose="020B0604030504040204" pitchFamily="34" charset="0"/>
              </a:rPr>
              <a:t> </a:t>
            </a:r>
            <a:r>
              <a:rPr lang="en-US" altLang="en-US" sz="2200" dirty="0" err="1">
                <a:latin typeface="Tahoma" panose="020B0604030504040204" pitchFamily="34" charset="0"/>
              </a:rPr>
              <a:t>trước</a:t>
            </a:r>
            <a:r>
              <a:rPr lang="en-US" altLang="en-US" sz="2200" dirty="0">
                <a:latin typeface="Tahoma" panose="020B0604030504040204" pitchFamily="34" charset="0"/>
              </a:rPr>
              <a:t> </a:t>
            </a:r>
            <a:r>
              <a:rPr lang="en-US" altLang="en-US" sz="2200" dirty="0" err="1">
                <a:latin typeface="Tahoma" panose="020B0604030504040204" pitchFamily="34" charset="0"/>
              </a:rPr>
              <a:t>mặt</a:t>
            </a:r>
            <a:r>
              <a:rPr lang="en-US" altLang="en-US" sz="2200" dirty="0">
                <a:latin typeface="Tahoma" panose="020B0604030504040204" pitchFamily="34" charset="0"/>
              </a:rPr>
              <a:t> </a:t>
            </a:r>
            <a:r>
              <a:rPr lang="en-US" altLang="en-US" sz="2200" dirty="0" err="1">
                <a:latin typeface="Tahoma" panose="020B0604030504040204" pitchFamily="34" charset="0"/>
              </a:rPr>
              <a:t>Chúa</a:t>
            </a:r>
            <a:r>
              <a:rPr lang="en-US" altLang="en-US" sz="2200" dirty="0">
                <a:latin typeface="Tahoma" panose="020B0604030504040204" pitchFamily="34" charset="0"/>
              </a:rPr>
              <a:t>, </a:t>
            </a:r>
            <a:r>
              <a:rPr lang="en-US" altLang="en-US" sz="2200" dirty="0" err="1">
                <a:latin typeface="Tahoma" panose="020B0604030504040204" pitchFamily="34" charset="0"/>
              </a:rPr>
              <a:t>vậy</a:t>
            </a:r>
            <a:r>
              <a:rPr lang="en-US" altLang="en-US" sz="2200" dirty="0">
                <a:latin typeface="Tahoma" panose="020B0604030504040204" pitchFamily="34" charset="0"/>
              </a:rPr>
              <a:t> </a:t>
            </a:r>
            <a:r>
              <a:rPr lang="en-US" altLang="en-US" sz="2200" dirty="0" err="1">
                <a:latin typeface="Tahoma" panose="020B0604030504040204" pitchFamily="34" charset="0"/>
              </a:rPr>
              <a:t>hãy</a:t>
            </a:r>
            <a:r>
              <a:rPr lang="en-US" altLang="en-US" sz="2200" dirty="0">
                <a:latin typeface="Tahoma" panose="020B0604030504040204" pitchFamily="34" charset="0"/>
              </a:rPr>
              <a:t> </a:t>
            </a:r>
            <a:r>
              <a:rPr lang="en-US" altLang="en-US" sz="2200" dirty="0" err="1">
                <a:latin typeface="Tahoma" panose="020B0604030504040204" pitchFamily="34" charset="0"/>
              </a:rPr>
              <a:t>tập</a:t>
            </a:r>
            <a:r>
              <a:rPr lang="en-US" altLang="en-US" sz="2200" dirty="0">
                <a:latin typeface="Tahoma" panose="020B0604030504040204" pitchFamily="34" charset="0"/>
              </a:rPr>
              <a:t> </a:t>
            </a:r>
            <a:r>
              <a:rPr lang="en-US" altLang="en-US" sz="2200" dirty="0" err="1">
                <a:latin typeface="Tahoma" panose="020B0604030504040204" pitchFamily="34" charset="0"/>
              </a:rPr>
              <a:t>trung</a:t>
            </a:r>
            <a:r>
              <a:rPr lang="en-US" altLang="en-US" sz="2200" dirty="0">
                <a:latin typeface="Tahoma" panose="020B0604030504040204" pitchFamily="34" charset="0"/>
              </a:rPr>
              <a:t> </a:t>
            </a:r>
            <a:r>
              <a:rPr lang="en-US" altLang="en-US" sz="2200" dirty="0" err="1">
                <a:latin typeface="Tahoma" panose="020B0604030504040204" pitchFamily="34" charset="0"/>
              </a:rPr>
              <a:t>vào</a:t>
            </a:r>
            <a:r>
              <a:rPr lang="en-US" altLang="en-US" sz="2200" dirty="0">
                <a:latin typeface="Tahoma" panose="020B0604030504040204" pitchFamily="34" charset="0"/>
              </a:rPr>
              <a:t> </a:t>
            </a:r>
            <a:r>
              <a:rPr lang="en-US" altLang="en-US" sz="2200" dirty="0" err="1">
                <a:latin typeface="Tahoma" panose="020B0604030504040204" pitchFamily="34" charset="0"/>
              </a:rPr>
              <a:t>Ngài</a:t>
            </a:r>
            <a:r>
              <a:rPr lang="en-US" altLang="en-US" sz="2200" dirty="0">
                <a:latin typeface="Tahoma" panose="020B0604030504040204" pitchFamily="34" charset="0"/>
              </a:rPr>
              <a:t>. </a:t>
            </a:r>
          </a:p>
          <a:p>
            <a:pPr marL="457200" lvl="1" indent="0" eaLnBrk="1" hangingPunct="1">
              <a:buNone/>
            </a:pPr>
            <a:endParaRPr lang="en-US" altLang="en-US" sz="2200" dirty="0"/>
          </a:p>
        </p:txBody>
      </p:sp>
      <p:pic>
        <p:nvPicPr>
          <p:cNvPr id="22531" name="Picture 5">
            <a:extLst>
              <a:ext uri="{FF2B5EF4-FFF2-40B4-BE49-F238E27FC236}">
                <a16:creationId xmlns:a16="http://schemas.microsoft.com/office/drawing/2014/main" id="{67C8B574-3797-7C46-ACC7-906072353E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3059113" cy="203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377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 calcmode="lin" valueType="num">
                                      <p:cBhvr additive="base">
                                        <p:cTn id="7" dur="500" fill="hold"/>
                                        <p:tgtEl>
                                          <p:spTgt spid="604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041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anim calcmode="lin" valueType="num">
                                      <p:cBhvr additive="base">
                                        <p:cTn id="11" dur="500" fill="hold"/>
                                        <p:tgtEl>
                                          <p:spTgt spid="6041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04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0419">
                                            <p:txEl>
                                              <p:pRg st="2" end="2"/>
                                            </p:txEl>
                                          </p:spTgt>
                                        </p:tgtEl>
                                        <p:attrNameLst>
                                          <p:attrName>style.visibility</p:attrName>
                                        </p:attrNameLst>
                                      </p:cBhvr>
                                      <p:to>
                                        <p:strVal val="visible"/>
                                      </p:to>
                                    </p:set>
                                    <p:anim calcmode="lin" valueType="num">
                                      <p:cBhvr additive="base">
                                        <p:cTn id="17" dur="500" fill="hold"/>
                                        <p:tgtEl>
                                          <p:spTgt spid="6041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04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60419">
                                            <p:txEl>
                                              <p:pRg st="3" end="3"/>
                                            </p:txEl>
                                          </p:spTgt>
                                        </p:tgtEl>
                                        <p:attrNameLst>
                                          <p:attrName>style.visibility</p:attrName>
                                        </p:attrNameLst>
                                      </p:cBhvr>
                                      <p:to>
                                        <p:strVal val="visible"/>
                                      </p:to>
                                    </p:set>
                                    <p:anim calcmode="lin" valueType="num">
                                      <p:cBhvr additive="base">
                                        <p:cTn id="23" dur="500" fill="hold"/>
                                        <p:tgtEl>
                                          <p:spTgt spid="60419">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604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60419">
                                            <p:txEl>
                                              <p:pRg st="4" end="4"/>
                                            </p:txEl>
                                          </p:spTgt>
                                        </p:tgtEl>
                                        <p:attrNameLst>
                                          <p:attrName>style.visibility</p:attrName>
                                        </p:attrNameLst>
                                      </p:cBhvr>
                                      <p:to>
                                        <p:strVal val="visible"/>
                                      </p:to>
                                    </p:set>
                                    <p:anim calcmode="lin" valueType="num">
                                      <p:cBhvr additive="base">
                                        <p:cTn id="29" dur="500" fill="hold"/>
                                        <p:tgtEl>
                                          <p:spTgt spid="60419">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6041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5ABB8B62-9514-0F4B-BEB7-3789F66512C2}"/>
              </a:ext>
            </a:extLst>
          </p:cNvPr>
          <p:cNvSpPr>
            <a:spLocks noGrp="1" noChangeArrowheads="1"/>
          </p:cNvSpPr>
          <p:nvPr>
            <p:ph type="title" idx="4294967295"/>
          </p:nvPr>
        </p:nvSpPr>
        <p:spPr>
          <a:xfrm>
            <a:off x="4656138" y="476250"/>
            <a:ext cx="5554662" cy="1143000"/>
          </a:xfrm>
        </p:spPr>
        <p:txBody>
          <a:bodyPr>
            <a:normAutofit fontScale="90000"/>
          </a:bodyPr>
          <a:lstStyle/>
          <a:p>
            <a:pPr algn="l" eaLnBrk="1" hangingPunct="1"/>
            <a:r>
              <a:rPr lang="en-US" altLang="en-US" b="1" err="1">
                <a:latin typeface="Tahoma" panose="020B0604030504040204" pitchFamily="34" charset="0"/>
              </a:rPr>
              <a:t>Cầu</a:t>
            </a:r>
            <a:r>
              <a:rPr lang="en-US" altLang="en-US" b="1">
                <a:latin typeface="Tahoma" panose="020B0604030504040204" pitchFamily="34" charset="0"/>
              </a:rPr>
              <a:t> </a:t>
            </a:r>
            <a:r>
              <a:rPr lang="en-US" altLang="en-US" b="1" dirty="0">
                <a:latin typeface="Tahoma" panose="020B0604030504040204" pitchFamily="34" charset="0"/>
              </a:rPr>
              <a:t>n</a:t>
            </a:r>
            <a:r>
              <a:rPr lang="en-US" altLang="en-US" b="1">
                <a:latin typeface="Tahoma" panose="020B0604030504040204" pitchFamily="34" charset="0"/>
              </a:rPr>
              <a:t>guyện </a:t>
            </a:r>
            <a:r>
              <a:rPr lang="en-US" altLang="en-US" b="1" dirty="0" err="1">
                <a:latin typeface="Tahoma" panose="020B0604030504040204" pitchFamily="34" charset="0"/>
              </a:rPr>
              <a:t>như</a:t>
            </a:r>
            <a:r>
              <a:rPr lang="en-US" altLang="en-US" b="1" dirty="0">
                <a:latin typeface="Tahoma" panose="020B0604030504040204" pitchFamily="34" charset="0"/>
              </a:rPr>
              <a:t> </a:t>
            </a:r>
            <a:r>
              <a:rPr lang="en-US" altLang="en-US" b="1" dirty="0" err="1">
                <a:latin typeface="Tahoma" panose="020B0604030504040204" pitchFamily="34" charset="0"/>
              </a:rPr>
              <a:t>thế</a:t>
            </a:r>
            <a:r>
              <a:rPr lang="en-US" altLang="en-US" b="1" dirty="0">
                <a:latin typeface="Tahoma" panose="020B0604030504040204" pitchFamily="34" charset="0"/>
              </a:rPr>
              <a:t> </a:t>
            </a:r>
            <a:r>
              <a:rPr lang="en-US" altLang="en-US" b="1" dirty="0" err="1">
                <a:latin typeface="Tahoma" panose="020B0604030504040204" pitchFamily="34" charset="0"/>
              </a:rPr>
              <a:t>nào</a:t>
            </a:r>
            <a:r>
              <a:rPr lang="en-US" altLang="en-US" b="1" dirty="0">
                <a:latin typeface="Tahoma" panose="020B0604030504040204" pitchFamily="34" charset="0"/>
              </a:rPr>
              <a:t>?</a:t>
            </a:r>
            <a:endParaRPr lang="en-US" altLang="en-US" dirty="0">
              <a:latin typeface="Tahoma" panose="020B0604030504040204" pitchFamily="34" charset="0"/>
            </a:endParaRPr>
          </a:p>
        </p:txBody>
      </p:sp>
      <p:sp>
        <p:nvSpPr>
          <p:cNvPr id="60419" name="Rectangle 3">
            <a:extLst>
              <a:ext uri="{FF2B5EF4-FFF2-40B4-BE49-F238E27FC236}">
                <a16:creationId xmlns:a16="http://schemas.microsoft.com/office/drawing/2014/main" id="{897A830C-91C9-F944-8876-AE8D9F668284}"/>
              </a:ext>
            </a:extLst>
          </p:cNvPr>
          <p:cNvSpPr>
            <a:spLocks noGrp="1" noChangeArrowheads="1"/>
          </p:cNvSpPr>
          <p:nvPr>
            <p:ph type="body" sz="half" idx="4294967295"/>
          </p:nvPr>
        </p:nvSpPr>
        <p:spPr>
          <a:xfrm>
            <a:off x="1752601" y="2060576"/>
            <a:ext cx="8664575" cy="4416425"/>
          </a:xfrm>
        </p:spPr>
        <p:txBody>
          <a:bodyPr>
            <a:normAutofit/>
          </a:bodyPr>
          <a:lstStyle/>
          <a:p>
            <a:pPr lvl="1"/>
            <a:r>
              <a:rPr lang="en-US" altLang="en-US" sz="2200" b="1" i="1" dirty="0" err="1">
                <a:latin typeface="Tahoma" panose="020B0604030504040204" pitchFamily="34" charset="0"/>
              </a:rPr>
              <a:t>Nội</a:t>
            </a:r>
            <a:r>
              <a:rPr lang="en-US" altLang="en-US" sz="2200" b="1" i="1" dirty="0">
                <a:latin typeface="Tahoma" panose="020B0604030504040204" pitchFamily="34" charset="0"/>
              </a:rPr>
              <a:t> dung </a:t>
            </a:r>
            <a:r>
              <a:rPr lang="en-US" altLang="en-US" sz="2200" b="1" i="1" dirty="0" err="1">
                <a:latin typeface="Tahoma" panose="020B0604030504040204" pitchFamily="34" charset="0"/>
              </a:rPr>
              <a:t>cầu</a:t>
            </a:r>
            <a:r>
              <a:rPr lang="en-US" altLang="en-US" sz="2200" b="1" i="1" dirty="0">
                <a:latin typeface="Tahoma" panose="020B0604030504040204" pitchFamily="34" charset="0"/>
              </a:rPr>
              <a:t> </a:t>
            </a:r>
            <a:r>
              <a:rPr lang="en-US" altLang="en-US" sz="2200" b="1" i="1" dirty="0" err="1">
                <a:latin typeface="Tahoma" panose="020B0604030504040204" pitchFamily="34" charset="0"/>
              </a:rPr>
              <a:t>nguyện</a:t>
            </a:r>
            <a:r>
              <a:rPr lang="en-US" altLang="en-US" sz="2200" b="1" i="1" dirty="0">
                <a:latin typeface="Tahoma" panose="020B0604030504040204" pitchFamily="34" charset="0"/>
              </a:rPr>
              <a:t>: </a:t>
            </a:r>
            <a:r>
              <a:rPr lang="en-US" altLang="en-US" sz="2200" dirty="0">
                <a:latin typeface="Tahoma" panose="020B0604030504040204" pitchFamily="34" charset="0"/>
              </a:rPr>
              <a:t>(</a:t>
            </a:r>
            <a:r>
              <a:rPr lang="en-US" altLang="en-US" sz="2200" dirty="0" err="1">
                <a:latin typeface="Tahoma" panose="020B0604030504040204" pitchFamily="34" charset="0"/>
              </a:rPr>
              <a:t>Có</a:t>
            </a:r>
            <a:r>
              <a:rPr lang="en-US" altLang="en-US" sz="2200" dirty="0">
                <a:latin typeface="Tahoma" panose="020B0604030504040204" pitchFamily="34" charset="0"/>
              </a:rPr>
              <a:t> </a:t>
            </a:r>
            <a:r>
              <a:rPr lang="en-US" altLang="en-US" sz="2200" dirty="0" err="1">
                <a:latin typeface="Tahoma" panose="020B0604030504040204" pitchFamily="34" charset="0"/>
              </a:rPr>
              <a:t>thể</a:t>
            </a:r>
            <a:r>
              <a:rPr lang="en-US" altLang="en-US" sz="2200" dirty="0">
                <a:latin typeface="Tahoma" panose="020B0604030504040204" pitchFamily="34" charset="0"/>
              </a:rPr>
              <a:t> </a:t>
            </a:r>
            <a:r>
              <a:rPr lang="en-US" altLang="en-US" sz="2200" dirty="0" err="1">
                <a:latin typeface="Tahoma" panose="020B0604030504040204" pitchFamily="34" charset="0"/>
              </a:rPr>
              <a:t>bắt</a:t>
            </a:r>
            <a:r>
              <a:rPr lang="en-US" altLang="en-US" sz="2200" dirty="0">
                <a:latin typeface="Tahoma" panose="020B0604030504040204" pitchFamily="34" charset="0"/>
              </a:rPr>
              <a:t> </a:t>
            </a:r>
            <a:r>
              <a:rPr lang="en-US" altLang="en-US" sz="2200" dirty="0" err="1">
                <a:latin typeface="Tahoma" panose="020B0604030504040204" pitchFamily="34" charset="0"/>
              </a:rPr>
              <a:t>đầu</a:t>
            </a:r>
            <a:r>
              <a:rPr lang="en-US" altLang="en-US" sz="2200" dirty="0">
                <a:latin typeface="Tahoma" panose="020B0604030504040204" pitchFamily="34" charset="0"/>
              </a:rPr>
              <a:t> </a:t>
            </a:r>
            <a:r>
              <a:rPr lang="en-US" altLang="en-US" sz="2200" dirty="0" err="1">
                <a:latin typeface="Tahoma" panose="020B0604030504040204" pitchFamily="34" charset="0"/>
              </a:rPr>
              <a:t>bằng</a:t>
            </a:r>
            <a:r>
              <a:rPr lang="en-US" altLang="en-US" sz="2200" dirty="0">
                <a:latin typeface="Tahoma" panose="020B0604030504040204" pitchFamily="34" charset="0"/>
              </a:rPr>
              <a:t> </a:t>
            </a:r>
            <a:r>
              <a:rPr lang="en-US" altLang="en-US" sz="2200" dirty="0" err="1">
                <a:latin typeface="Tahoma" panose="020B0604030504040204" pitchFamily="34" charset="0"/>
              </a:rPr>
              <a:t>một</a:t>
            </a:r>
            <a:r>
              <a:rPr lang="en-US" altLang="en-US" sz="2200" dirty="0">
                <a:latin typeface="Tahoma" panose="020B0604030504040204" pitchFamily="34" charset="0"/>
              </a:rPr>
              <a:t> </a:t>
            </a:r>
            <a:r>
              <a:rPr lang="en-US" altLang="en-US" sz="2200" dirty="0" err="1">
                <a:latin typeface="Tahoma" panose="020B0604030504040204" pitchFamily="34" charset="0"/>
              </a:rPr>
              <a:t>đoạn</a:t>
            </a:r>
            <a:r>
              <a:rPr lang="en-US" altLang="en-US" sz="2200" dirty="0">
                <a:latin typeface="Tahoma" panose="020B0604030504040204" pitchFamily="34" charset="0"/>
              </a:rPr>
              <a:t> </a:t>
            </a:r>
            <a:r>
              <a:rPr lang="en-US" altLang="en-US" sz="2200" dirty="0" err="1">
                <a:latin typeface="Tahoma" panose="020B0604030504040204" pitchFamily="34" charset="0"/>
              </a:rPr>
              <a:t>kinh</a:t>
            </a:r>
            <a:r>
              <a:rPr lang="en-US" altLang="en-US" sz="2200" dirty="0">
                <a:latin typeface="Tahoma" panose="020B0604030504040204" pitchFamily="34" charset="0"/>
              </a:rPr>
              <a:t> </a:t>
            </a:r>
            <a:r>
              <a:rPr lang="en-US" altLang="en-US" sz="2200" dirty="0" err="1">
                <a:latin typeface="Tahoma" panose="020B0604030504040204" pitchFamily="34" charset="0"/>
              </a:rPr>
              <a:t>thánh</a:t>
            </a:r>
            <a:r>
              <a:rPr lang="en-US" altLang="en-US" sz="2200" dirty="0">
                <a:latin typeface="Tahoma" panose="020B0604030504040204" pitchFamily="34" charset="0"/>
              </a:rPr>
              <a:t>, hay </a:t>
            </a:r>
            <a:r>
              <a:rPr lang="en-US" altLang="en-US" sz="2200" dirty="0" err="1">
                <a:latin typeface="Tahoma" panose="020B0604030504040204" pitchFamily="34" charset="0"/>
              </a:rPr>
              <a:t>thánh</a:t>
            </a:r>
            <a:r>
              <a:rPr lang="en-US" altLang="en-US" sz="2200" dirty="0">
                <a:latin typeface="Tahoma" panose="020B0604030504040204" pitchFamily="34" charset="0"/>
              </a:rPr>
              <a:t> </a:t>
            </a:r>
            <a:r>
              <a:rPr lang="en-US" altLang="en-US" sz="2200" dirty="0" err="1">
                <a:latin typeface="Tahoma" panose="020B0604030504040204" pitchFamily="34" charset="0"/>
              </a:rPr>
              <a:t>tích</a:t>
            </a:r>
            <a:r>
              <a:rPr lang="en-US" altLang="en-US" sz="2200" dirty="0">
                <a:latin typeface="Tahoma" panose="020B0604030504040204" pitchFamily="34" charset="0"/>
              </a:rPr>
              <a:t>) </a:t>
            </a:r>
            <a:r>
              <a:rPr lang="en-US" dirty="0" err="1"/>
              <a:t>ngỏ</a:t>
            </a:r>
            <a:r>
              <a:rPr lang="en-US" dirty="0"/>
              <a:t> </a:t>
            </a:r>
            <a:r>
              <a:rPr lang="en-US" dirty="0" err="1"/>
              <a:t>bày</a:t>
            </a:r>
            <a:r>
              <a:rPr lang="en-US" dirty="0"/>
              <a:t> </a:t>
            </a:r>
            <a:r>
              <a:rPr lang="en-US" dirty="0" err="1"/>
              <a:t>tâm</a:t>
            </a:r>
            <a:r>
              <a:rPr lang="en-US" dirty="0"/>
              <a:t> </a:t>
            </a:r>
            <a:r>
              <a:rPr lang="en-US" dirty="0" err="1"/>
              <a:t>tình</a:t>
            </a:r>
            <a:r>
              <a:rPr lang="en-US" dirty="0"/>
              <a:t> </a:t>
            </a:r>
            <a:r>
              <a:rPr lang="en-US" dirty="0" err="1"/>
              <a:t>của</a:t>
            </a:r>
            <a:r>
              <a:rPr lang="en-US" dirty="0"/>
              <a:t> </a:t>
            </a:r>
            <a:r>
              <a:rPr lang="en-US" dirty="0" err="1"/>
              <a:t>mình</a:t>
            </a:r>
            <a:r>
              <a:rPr lang="en-US" dirty="0"/>
              <a:t> </a:t>
            </a:r>
            <a:r>
              <a:rPr lang="en-US" dirty="0" err="1"/>
              <a:t>cho</a:t>
            </a:r>
            <a:r>
              <a:rPr lang="en-US" dirty="0"/>
              <a:t> </a:t>
            </a:r>
            <a:r>
              <a:rPr lang="en-US" dirty="0" err="1"/>
              <a:t>Chúa</a:t>
            </a:r>
            <a:r>
              <a:rPr lang="en-US" dirty="0"/>
              <a:t> Cha. </a:t>
            </a:r>
            <a:r>
              <a:rPr lang="en-US" dirty="0" err="1"/>
              <a:t>Tâm</a:t>
            </a:r>
            <a:r>
              <a:rPr lang="en-US" dirty="0"/>
              <a:t> </a:t>
            </a:r>
            <a:r>
              <a:rPr lang="en-US" dirty="0" err="1"/>
              <a:t>tình</a:t>
            </a:r>
            <a:r>
              <a:rPr lang="en-US" dirty="0"/>
              <a:t> </a:t>
            </a:r>
            <a:r>
              <a:rPr lang="en-US" dirty="0" err="1"/>
              <a:t>có</a:t>
            </a:r>
            <a:r>
              <a:rPr lang="en-US" dirty="0"/>
              <a:t> </a:t>
            </a:r>
            <a:r>
              <a:rPr lang="en-US" dirty="0" err="1"/>
              <a:t>khi</a:t>
            </a:r>
            <a:r>
              <a:rPr lang="en-US" dirty="0"/>
              <a:t> </a:t>
            </a:r>
            <a:r>
              <a:rPr lang="en-US" dirty="0" err="1"/>
              <a:t>là</a:t>
            </a:r>
            <a:r>
              <a:rPr lang="en-US" dirty="0"/>
              <a:t> </a:t>
            </a:r>
            <a:r>
              <a:rPr lang="en-US" dirty="0" err="1"/>
              <a:t>ngợi</a:t>
            </a:r>
            <a:r>
              <a:rPr lang="en-US" dirty="0"/>
              <a:t> </a:t>
            </a:r>
            <a:r>
              <a:rPr lang="en-US" dirty="0" err="1"/>
              <a:t>khen</a:t>
            </a:r>
            <a:r>
              <a:rPr lang="en-US" dirty="0"/>
              <a:t>, </a:t>
            </a:r>
            <a:r>
              <a:rPr lang="en-US" dirty="0" err="1"/>
              <a:t>chúc</a:t>
            </a:r>
            <a:r>
              <a:rPr lang="en-US" dirty="0"/>
              <a:t> </a:t>
            </a:r>
            <a:r>
              <a:rPr lang="en-US" dirty="0" err="1"/>
              <a:t>tụng</a:t>
            </a:r>
            <a:r>
              <a:rPr lang="en-US" dirty="0"/>
              <a:t>, </a:t>
            </a:r>
            <a:r>
              <a:rPr lang="en-US" dirty="0" err="1"/>
              <a:t>cảm</a:t>
            </a:r>
            <a:r>
              <a:rPr lang="en-US" dirty="0"/>
              <a:t> </a:t>
            </a:r>
            <a:r>
              <a:rPr lang="en-US" dirty="0" err="1"/>
              <a:t>tạ</a:t>
            </a:r>
            <a:r>
              <a:rPr lang="en-US" dirty="0"/>
              <a:t>, </a:t>
            </a:r>
            <a:r>
              <a:rPr lang="en-US" dirty="0" err="1"/>
              <a:t>có</a:t>
            </a:r>
            <a:r>
              <a:rPr lang="en-US" dirty="0"/>
              <a:t> </a:t>
            </a:r>
            <a:r>
              <a:rPr lang="en-US" dirty="0" err="1"/>
              <a:t>khi</a:t>
            </a:r>
            <a:r>
              <a:rPr lang="en-US" dirty="0"/>
              <a:t> </a:t>
            </a:r>
            <a:r>
              <a:rPr lang="en-US" dirty="0" err="1"/>
              <a:t>là</a:t>
            </a:r>
            <a:r>
              <a:rPr lang="en-US" dirty="0"/>
              <a:t> </a:t>
            </a:r>
            <a:r>
              <a:rPr lang="en-US" dirty="0" err="1"/>
              <a:t>thống</a:t>
            </a:r>
            <a:r>
              <a:rPr lang="en-US" dirty="0"/>
              <a:t> </a:t>
            </a:r>
            <a:r>
              <a:rPr lang="en-US" dirty="0" err="1"/>
              <a:t>hối</a:t>
            </a:r>
            <a:r>
              <a:rPr lang="en-US" dirty="0"/>
              <a:t>, </a:t>
            </a:r>
            <a:r>
              <a:rPr lang="en-US" dirty="0" err="1"/>
              <a:t>cầu</a:t>
            </a:r>
            <a:r>
              <a:rPr lang="en-US" dirty="0"/>
              <a:t> </a:t>
            </a:r>
            <a:r>
              <a:rPr lang="en-US" dirty="0" err="1"/>
              <a:t>xin</a:t>
            </a:r>
            <a:r>
              <a:rPr lang="en-US" dirty="0"/>
              <a:t>. </a:t>
            </a:r>
            <a:r>
              <a:rPr lang="en-US" dirty="0" err="1"/>
              <a:t>Luôn</a:t>
            </a:r>
            <a:r>
              <a:rPr lang="en-US" dirty="0"/>
              <a:t> </a:t>
            </a:r>
            <a:r>
              <a:rPr lang="en-US" dirty="0" err="1"/>
              <a:t>luôn</a:t>
            </a:r>
            <a:r>
              <a:rPr lang="en-US" dirty="0"/>
              <a:t> </a:t>
            </a:r>
            <a:r>
              <a:rPr lang="en-US" dirty="0" err="1"/>
              <a:t>kết</a:t>
            </a:r>
            <a:r>
              <a:rPr lang="en-US" dirty="0"/>
              <a:t> </a:t>
            </a:r>
            <a:r>
              <a:rPr lang="en-US" dirty="0" err="1"/>
              <a:t>thúc</a:t>
            </a:r>
            <a:r>
              <a:rPr lang="en-US" dirty="0"/>
              <a:t> </a:t>
            </a:r>
            <a:r>
              <a:rPr lang="en-US" dirty="0" err="1"/>
              <a:t>bằng</a:t>
            </a:r>
            <a:r>
              <a:rPr lang="en-US" dirty="0"/>
              <a:t> </a:t>
            </a:r>
            <a:r>
              <a:rPr lang="en-US" dirty="0" err="1"/>
              <a:t>hai</a:t>
            </a:r>
            <a:r>
              <a:rPr lang="en-US" dirty="0"/>
              <a:t> </a:t>
            </a:r>
            <a:r>
              <a:rPr lang="en-US" dirty="0" err="1"/>
              <a:t>ý</a:t>
            </a:r>
            <a:r>
              <a:rPr lang="en-US" dirty="0"/>
              <a:t> </a:t>
            </a:r>
            <a:r>
              <a:rPr lang="en-US" dirty="0" err="1"/>
              <a:t>nguyện</a:t>
            </a:r>
            <a:r>
              <a:rPr lang="en-US" dirty="0"/>
              <a:t>: </a:t>
            </a:r>
            <a:r>
              <a:rPr lang="en-US" dirty="0" err="1"/>
              <a:t>xin</a:t>
            </a:r>
            <a:r>
              <a:rPr lang="en-US" dirty="0"/>
              <a:t> </a:t>
            </a:r>
            <a:r>
              <a:rPr lang="en-US" dirty="0" err="1"/>
              <a:t>đừng</a:t>
            </a:r>
            <a:r>
              <a:rPr lang="en-US" dirty="0"/>
              <a:t> </a:t>
            </a:r>
            <a:r>
              <a:rPr lang="en-US" dirty="0" err="1"/>
              <a:t>theo</a:t>
            </a:r>
            <a:r>
              <a:rPr lang="en-US" dirty="0"/>
              <a:t> </a:t>
            </a:r>
            <a:r>
              <a:rPr lang="en-US" dirty="0" err="1"/>
              <a:t>ý</a:t>
            </a:r>
            <a:r>
              <a:rPr lang="en-US" dirty="0"/>
              <a:t> con </a:t>
            </a:r>
            <a:r>
              <a:rPr lang="en-US" dirty="0" err="1"/>
              <a:t>mà</a:t>
            </a:r>
            <a:r>
              <a:rPr lang="en-US" dirty="0"/>
              <a:t> </a:t>
            </a:r>
            <a:r>
              <a:rPr lang="en-US" dirty="0" err="1"/>
              <a:t>là</a:t>
            </a:r>
            <a:r>
              <a:rPr lang="en-US" dirty="0"/>
              <a:t> </a:t>
            </a:r>
            <a:r>
              <a:rPr lang="en-US" dirty="0" err="1"/>
              <a:t>theo</a:t>
            </a:r>
            <a:r>
              <a:rPr lang="en-US" dirty="0"/>
              <a:t> </a:t>
            </a:r>
            <a:r>
              <a:rPr lang="en-US" dirty="0" err="1"/>
              <a:t>ý</a:t>
            </a:r>
            <a:r>
              <a:rPr lang="en-US" dirty="0"/>
              <a:t> Cha </a:t>
            </a:r>
            <a:r>
              <a:rPr lang="en-US" dirty="0" err="1"/>
              <a:t>và</a:t>
            </a:r>
            <a:r>
              <a:rPr lang="en-US" dirty="0"/>
              <a:t> con </a:t>
            </a:r>
            <a:r>
              <a:rPr lang="en-US" dirty="0" err="1"/>
              <a:t>xin</a:t>
            </a:r>
            <a:r>
              <a:rPr lang="en-US" dirty="0"/>
              <a:t> </a:t>
            </a:r>
            <a:r>
              <a:rPr lang="en-US" dirty="0" err="1"/>
              <a:t>phó</a:t>
            </a:r>
            <a:r>
              <a:rPr lang="en-US" dirty="0"/>
              <a:t> </a:t>
            </a:r>
            <a:r>
              <a:rPr lang="en-US" dirty="0" err="1"/>
              <a:t>thác</a:t>
            </a:r>
            <a:r>
              <a:rPr lang="en-US" dirty="0"/>
              <a:t> </a:t>
            </a:r>
            <a:r>
              <a:rPr lang="en-US" dirty="0" err="1"/>
              <a:t>hồn</a:t>
            </a:r>
            <a:r>
              <a:rPr lang="en-US" dirty="0"/>
              <a:t> con </a:t>
            </a:r>
            <a:r>
              <a:rPr lang="en-US" dirty="0" err="1"/>
              <a:t>trong</a:t>
            </a:r>
            <a:r>
              <a:rPr lang="en-US" dirty="0"/>
              <a:t> </a:t>
            </a:r>
            <a:r>
              <a:rPr lang="en-US" dirty="0" err="1"/>
              <a:t>tay</a:t>
            </a:r>
            <a:r>
              <a:rPr lang="en-US" dirty="0"/>
              <a:t> Cha.</a:t>
            </a:r>
            <a:endParaRPr lang="en-US" altLang="en-US" sz="2200" dirty="0">
              <a:latin typeface="Tahoma" panose="020B0604030504040204" pitchFamily="34" charset="0"/>
            </a:endParaRPr>
          </a:p>
          <a:p>
            <a:pPr lvl="1" eaLnBrk="1" hangingPunct="1"/>
            <a:r>
              <a:rPr lang="en-US" altLang="en-US" sz="2200" b="1" i="1" err="1">
                <a:latin typeface="Tahoma" panose="020B0604030504040204" pitchFamily="34" charset="0"/>
              </a:rPr>
              <a:t>Cố</a:t>
            </a:r>
            <a:r>
              <a:rPr lang="en-US" altLang="en-US" sz="2200" b="1" i="1">
                <a:latin typeface="Tahoma" panose="020B0604030504040204" pitchFamily="34" charset="0"/>
              </a:rPr>
              <a:t> gắng </a:t>
            </a:r>
            <a:r>
              <a:rPr lang="en-US" altLang="en-US" sz="2200" b="1" i="1" dirty="0" err="1">
                <a:latin typeface="Tahoma" panose="020B0604030504040204" pitchFamily="34" charset="0"/>
              </a:rPr>
              <a:t>cầm</a:t>
            </a:r>
            <a:r>
              <a:rPr lang="en-US" altLang="en-US" sz="2200" b="1" i="1" dirty="0">
                <a:latin typeface="Tahoma" panose="020B0604030504040204" pitchFamily="34" charset="0"/>
              </a:rPr>
              <a:t> </a:t>
            </a:r>
            <a:r>
              <a:rPr lang="en-US" altLang="en-US" sz="2200" b="1" i="1" dirty="0" err="1">
                <a:latin typeface="Tahoma" panose="020B0604030504040204" pitchFamily="34" charset="0"/>
              </a:rPr>
              <a:t>lòng</a:t>
            </a:r>
            <a:r>
              <a:rPr lang="en-US" altLang="en-US" sz="2200" b="1" i="1" dirty="0">
                <a:latin typeface="Tahoma" panose="020B0604030504040204" pitchFamily="34" charset="0"/>
              </a:rPr>
              <a:t> </a:t>
            </a:r>
            <a:r>
              <a:rPr lang="en-US" altLang="en-US" sz="2200" b="1" i="1" dirty="0" err="1">
                <a:latin typeface="Tahoma" panose="020B0604030504040204" pitchFamily="34" charset="0"/>
              </a:rPr>
              <a:t>cầm</a:t>
            </a:r>
            <a:r>
              <a:rPr lang="en-US" altLang="en-US" sz="2200" b="1" i="1" dirty="0">
                <a:latin typeface="Tahoma" panose="020B0604030504040204" pitchFamily="34" charset="0"/>
              </a:rPr>
              <a:t> </a:t>
            </a:r>
            <a:r>
              <a:rPr lang="en-US" altLang="en-US" sz="2200" b="1" i="1" dirty="0" err="1">
                <a:latin typeface="Tahoma" panose="020B0604030504040204" pitchFamily="34" charset="0"/>
              </a:rPr>
              <a:t>trí</a:t>
            </a:r>
            <a:r>
              <a:rPr lang="en-US" altLang="en-US" sz="2200" b="1" i="1" dirty="0">
                <a:latin typeface="Tahoma" panose="020B0604030504040204" pitchFamily="34" charset="0"/>
              </a:rPr>
              <a:t> : </a:t>
            </a:r>
            <a:r>
              <a:rPr lang="en-US" altLang="en-US" sz="2200" dirty="0" err="1">
                <a:latin typeface="Tahoma" panose="020B0604030504040204" pitchFamily="34" charset="0"/>
              </a:rPr>
              <a:t>hãy</a:t>
            </a:r>
            <a:r>
              <a:rPr lang="en-US" altLang="en-US" sz="2200" dirty="0">
                <a:latin typeface="Tahoma" panose="020B0604030504040204" pitchFamily="34" charset="0"/>
              </a:rPr>
              <a:t> </a:t>
            </a:r>
            <a:r>
              <a:rPr lang="en-US" altLang="en-US" sz="2200" dirty="0" err="1">
                <a:latin typeface="Tahoma" panose="020B0604030504040204" pitchFamily="34" charset="0"/>
              </a:rPr>
              <a:t>cố</a:t>
            </a:r>
            <a:r>
              <a:rPr lang="en-US" altLang="en-US" sz="2200" dirty="0">
                <a:latin typeface="Tahoma" panose="020B0604030504040204" pitchFamily="34" charset="0"/>
              </a:rPr>
              <a:t> </a:t>
            </a:r>
            <a:r>
              <a:rPr lang="en-US" altLang="en-US" sz="2200" dirty="0" err="1">
                <a:latin typeface="Tahoma" panose="020B0604030504040204" pitchFamily="34" charset="0"/>
              </a:rPr>
              <a:t>gắng</a:t>
            </a:r>
            <a:r>
              <a:rPr lang="en-US" altLang="en-US" sz="2200" dirty="0">
                <a:latin typeface="Tahoma" panose="020B0604030504040204" pitchFamily="34" charset="0"/>
              </a:rPr>
              <a:t> </a:t>
            </a:r>
            <a:r>
              <a:rPr lang="en-US" altLang="en-US" sz="2200" dirty="0" err="1">
                <a:latin typeface="Tahoma" panose="020B0604030504040204" pitchFamily="34" charset="0"/>
              </a:rPr>
              <a:t>tránh</a:t>
            </a:r>
            <a:r>
              <a:rPr lang="en-US" altLang="en-US" sz="2200" dirty="0">
                <a:latin typeface="Tahoma" panose="020B0604030504040204" pitchFamily="34" charset="0"/>
              </a:rPr>
              <a:t> </a:t>
            </a:r>
            <a:r>
              <a:rPr lang="en-US" altLang="en-US" sz="2200" dirty="0" err="1">
                <a:latin typeface="Tahoma" panose="020B0604030504040204" pitchFamily="34" charset="0"/>
              </a:rPr>
              <a:t>bị</a:t>
            </a:r>
            <a:r>
              <a:rPr lang="en-US" altLang="en-US" sz="2200" dirty="0">
                <a:latin typeface="Tahoma" panose="020B0604030504040204" pitchFamily="34" charset="0"/>
              </a:rPr>
              <a:t> chia </a:t>
            </a:r>
            <a:r>
              <a:rPr lang="en-US" altLang="en-US" sz="2200" dirty="0" err="1">
                <a:latin typeface="Tahoma" panose="020B0604030504040204" pitchFamily="34" charset="0"/>
              </a:rPr>
              <a:t>trí</a:t>
            </a:r>
            <a:r>
              <a:rPr lang="en-US" altLang="en-US" sz="2200" dirty="0">
                <a:latin typeface="Tahoma" panose="020B0604030504040204" pitchFamily="34" charset="0"/>
              </a:rPr>
              <a:t>. </a:t>
            </a:r>
          </a:p>
          <a:p>
            <a:pPr lvl="1"/>
            <a:r>
              <a:rPr lang="en-US" dirty="0" err="1"/>
              <a:t>Đỉnh</a:t>
            </a:r>
            <a:r>
              <a:rPr lang="en-US" dirty="0"/>
              <a:t> </a:t>
            </a:r>
            <a:r>
              <a:rPr lang="en-US" dirty="0" err="1"/>
              <a:t>cao</a:t>
            </a:r>
            <a:r>
              <a:rPr lang="en-US" dirty="0"/>
              <a:t> </a:t>
            </a:r>
            <a:r>
              <a:rPr lang="en-US" dirty="0" err="1"/>
              <a:t>của</a:t>
            </a:r>
            <a:r>
              <a:rPr lang="en-US" dirty="0"/>
              <a:t> </a:t>
            </a:r>
            <a:r>
              <a:rPr lang="en-US" dirty="0" err="1"/>
              <a:t>cầu</a:t>
            </a:r>
            <a:r>
              <a:rPr lang="en-US" dirty="0"/>
              <a:t> </a:t>
            </a:r>
            <a:r>
              <a:rPr lang="en-US" dirty="0" err="1"/>
              <a:t>nguyện</a:t>
            </a:r>
            <a:r>
              <a:rPr lang="en-US" dirty="0"/>
              <a:t> </a:t>
            </a:r>
            <a:r>
              <a:rPr lang="en-US" dirty="0" err="1"/>
              <a:t>chính</a:t>
            </a:r>
            <a:r>
              <a:rPr lang="en-US" dirty="0"/>
              <a:t> </a:t>
            </a:r>
            <a:r>
              <a:rPr lang="en-US" dirty="0" err="1"/>
              <a:t>là</a:t>
            </a:r>
            <a:r>
              <a:rPr lang="en-US" dirty="0"/>
              <a:t> "</a:t>
            </a:r>
            <a:r>
              <a:rPr lang="en-US" dirty="0" err="1"/>
              <a:t>xin</a:t>
            </a:r>
            <a:r>
              <a:rPr lang="en-US" dirty="0"/>
              <a:t> </a:t>
            </a:r>
            <a:r>
              <a:rPr lang="en-US" dirty="0" err="1"/>
              <a:t>đừng</a:t>
            </a:r>
            <a:r>
              <a:rPr lang="en-US" dirty="0"/>
              <a:t> </a:t>
            </a:r>
            <a:r>
              <a:rPr lang="en-US" dirty="0" err="1"/>
              <a:t>theo</a:t>
            </a:r>
            <a:r>
              <a:rPr lang="en-US" dirty="0"/>
              <a:t> </a:t>
            </a:r>
            <a:r>
              <a:rPr lang="en-US" dirty="0" err="1"/>
              <a:t>ý</a:t>
            </a:r>
            <a:r>
              <a:rPr lang="en-US" dirty="0"/>
              <a:t> con </a:t>
            </a:r>
            <a:r>
              <a:rPr lang="en-US" dirty="0" err="1"/>
              <a:t>mà</a:t>
            </a:r>
            <a:r>
              <a:rPr lang="en-US" dirty="0"/>
              <a:t> </a:t>
            </a:r>
            <a:r>
              <a:rPr lang="en-US" dirty="0" err="1"/>
              <a:t>theo</a:t>
            </a:r>
            <a:r>
              <a:rPr lang="en-US" dirty="0"/>
              <a:t> </a:t>
            </a:r>
            <a:r>
              <a:rPr lang="en-US" dirty="0" err="1"/>
              <a:t>ý</a:t>
            </a:r>
            <a:r>
              <a:rPr lang="en-US" dirty="0"/>
              <a:t> Cha".</a:t>
            </a:r>
            <a:endParaRPr lang="en-US" altLang="en-US" sz="2200" dirty="0">
              <a:latin typeface="Tahoma" panose="020B0604030504040204" pitchFamily="34" charset="0"/>
            </a:endParaRPr>
          </a:p>
          <a:p>
            <a:pPr lvl="1" eaLnBrk="1" hangingPunct="1"/>
            <a:endParaRPr lang="en-US" altLang="en-US" sz="2200" dirty="0"/>
          </a:p>
        </p:txBody>
      </p:sp>
      <p:pic>
        <p:nvPicPr>
          <p:cNvPr id="22531" name="Picture 5">
            <a:extLst>
              <a:ext uri="{FF2B5EF4-FFF2-40B4-BE49-F238E27FC236}">
                <a16:creationId xmlns:a16="http://schemas.microsoft.com/office/drawing/2014/main" id="{67C8B574-3797-7C46-ACC7-906072353E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3059113" cy="203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Rectangle 3">
            <a:extLst>
              <a:ext uri="{FF2B5EF4-FFF2-40B4-BE49-F238E27FC236}">
                <a16:creationId xmlns:a16="http://schemas.microsoft.com/office/drawing/2014/main" id="{2496DBC7-F52C-8F4B-8B79-CC47E50CC6B2}"/>
              </a:ext>
            </a:extLst>
          </p:cNvPr>
          <p:cNvSpPr>
            <a:spLocks noChangeArrowheads="1"/>
          </p:cNvSpPr>
          <p:nvPr/>
        </p:nvSpPr>
        <p:spPr bwMode="auto">
          <a:xfrm>
            <a:off x="1981200" y="5207001"/>
            <a:ext cx="8147050" cy="13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spcBef>
                <a:spcPct val="20000"/>
              </a:spcBef>
            </a:pPr>
            <a:r>
              <a:rPr lang="en-US" altLang="en-US" sz="2000" dirty="0">
                <a:latin typeface="Tahoma" panose="020B0604030504040204" pitchFamily="34" charset="0"/>
              </a:rPr>
              <a:t>* </a:t>
            </a:r>
            <a:r>
              <a:rPr lang="en-US" altLang="en-US" sz="2000" dirty="0" err="1">
                <a:latin typeface="Tahoma" panose="020B0604030504040204" pitchFamily="34" charset="0"/>
              </a:rPr>
              <a:t>Thiên</a:t>
            </a:r>
            <a:r>
              <a:rPr lang="en-US" altLang="en-US" sz="2000" dirty="0">
                <a:latin typeface="Tahoma" panose="020B0604030504040204" pitchFamily="34" charset="0"/>
              </a:rPr>
              <a:t> </a:t>
            </a:r>
            <a:r>
              <a:rPr lang="en-US" altLang="en-US" sz="2000" dirty="0" err="1">
                <a:latin typeface="Tahoma" panose="020B0604030504040204" pitchFamily="34" charset="0"/>
              </a:rPr>
              <a:t>Chúa</a:t>
            </a:r>
            <a:r>
              <a:rPr lang="en-US" altLang="en-US" sz="2000" dirty="0">
                <a:latin typeface="Tahoma" panose="020B0604030504040204" pitchFamily="34" charset="0"/>
              </a:rPr>
              <a:t> </a:t>
            </a:r>
            <a:r>
              <a:rPr lang="en-US" altLang="en-US" sz="2000" dirty="0" err="1">
                <a:latin typeface="Tahoma" panose="020B0604030504040204" pitchFamily="34" charset="0"/>
              </a:rPr>
              <a:t>cũng</a:t>
            </a:r>
            <a:r>
              <a:rPr lang="en-US" altLang="en-US" sz="2000" dirty="0">
                <a:latin typeface="Tahoma" panose="020B0604030504040204" pitchFamily="34" charset="0"/>
              </a:rPr>
              <a:t> </a:t>
            </a:r>
            <a:r>
              <a:rPr lang="en-US" altLang="en-US" sz="2000" dirty="0" err="1">
                <a:latin typeface="Tahoma" panose="020B0604030504040204" pitchFamily="34" charset="0"/>
              </a:rPr>
              <a:t>vẫn</a:t>
            </a:r>
            <a:r>
              <a:rPr lang="en-US" altLang="en-US" sz="2000" dirty="0">
                <a:latin typeface="Tahoma" panose="020B0604030504040204" pitchFamily="34" charset="0"/>
              </a:rPr>
              <a:t> </a:t>
            </a:r>
            <a:r>
              <a:rPr lang="en-US" altLang="en-US" sz="2000" dirty="0" err="1">
                <a:latin typeface="Tahoma" panose="020B0604030504040204" pitchFamily="34" charset="0"/>
              </a:rPr>
              <a:t>hài</a:t>
            </a:r>
            <a:r>
              <a:rPr lang="en-US" altLang="en-US" sz="2000" dirty="0">
                <a:latin typeface="Tahoma" panose="020B0604030504040204" pitchFamily="34" charset="0"/>
              </a:rPr>
              <a:t> </a:t>
            </a:r>
            <a:r>
              <a:rPr lang="en-US" altLang="en-US" sz="2000" dirty="0" err="1">
                <a:latin typeface="Tahoma" panose="020B0604030504040204" pitchFamily="34" charset="0"/>
              </a:rPr>
              <a:t>lòng</a:t>
            </a:r>
            <a:r>
              <a:rPr lang="en-US" altLang="en-US" sz="2000" dirty="0">
                <a:latin typeface="Tahoma" panose="020B0604030504040204" pitchFamily="34" charset="0"/>
              </a:rPr>
              <a:t> </a:t>
            </a:r>
            <a:r>
              <a:rPr lang="en-US" altLang="en-US" sz="2000" dirty="0" err="1">
                <a:latin typeface="Tahoma" panose="020B0604030504040204" pitchFamily="34" charset="0"/>
              </a:rPr>
              <a:t>khi</a:t>
            </a:r>
            <a:r>
              <a:rPr lang="en-US" altLang="en-US" sz="2000" dirty="0">
                <a:latin typeface="Tahoma" panose="020B0604030504040204" pitchFamily="34" charset="0"/>
              </a:rPr>
              <a:t> ta </a:t>
            </a:r>
            <a:r>
              <a:rPr lang="en-US" altLang="en-US" sz="2000" dirty="0" err="1">
                <a:latin typeface="Tahoma" panose="020B0604030504040204" pitchFamily="34" charset="0"/>
              </a:rPr>
              <a:t>ước</a:t>
            </a:r>
            <a:r>
              <a:rPr lang="en-US" altLang="en-US" sz="2000" dirty="0">
                <a:latin typeface="Tahoma" panose="020B0604030504040204" pitchFamily="34" charset="0"/>
              </a:rPr>
              <a:t> </a:t>
            </a:r>
            <a:r>
              <a:rPr lang="en-US" altLang="en-US" sz="2000" dirty="0" err="1">
                <a:latin typeface="Tahoma" panose="020B0604030504040204" pitchFamily="34" charset="0"/>
              </a:rPr>
              <a:t>muốn</a:t>
            </a:r>
            <a:r>
              <a:rPr lang="en-US" altLang="en-US" sz="2000" dirty="0">
                <a:latin typeface="Tahoma" panose="020B0604030504040204" pitchFamily="34" charset="0"/>
              </a:rPr>
              <a:t> </a:t>
            </a:r>
            <a:r>
              <a:rPr lang="en-US" altLang="en-US" sz="2000" dirty="0" err="1">
                <a:latin typeface="Tahoma" panose="020B0604030504040204" pitchFamily="34" charset="0"/>
              </a:rPr>
              <a:t>cầu</a:t>
            </a:r>
            <a:r>
              <a:rPr lang="en-US" altLang="en-US" sz="2000" dirty="0">
                <a:latin typeface="Tahoma" panose="020B0604030504040204" pitchFamily="34" charset="0"/>
              </a:rPr>
              <a:t> </a:t>
            </a:r>
            <a:r>
              <a:rPr lang="en-US" altLang="en-US" sz="2000" dirty="0" err="1">
                <a:latin typeface="Tahoma" panose="020B0604030504040204" pitchFamily="34" charset="0"/>
              </a:rPr>
              <a:t>nguyện</a:t>
            </a:r>
            <a:r>
              <a:rPr lang="en-US" altLang="en-US" sz="2000" dirty="0">
                <a:latin typeface="Tahoma" panose="020B0604030504040204" pitchFamily="34" charset="0"/>
              </a:rPr>
              <a:t>; </a:t>
            </a:r>
            <a:r>
              <a:rPr lang="en-US" altLang="en-US" sz="2000" dirty="0" err="1">
                <a:latin typeface="Tahoma" panose="020B0604030504040204" pitchFamily="34" charset="0"/>
              </a:rPr>
              <a:t>thậm</a:t>
            </a:r>
            <a:r>
              <a:rPr lang="en-US" altLang="en-US" sz="2000" dirty="0">
                <a:latin typeface="Tahoma" panose="020B0604030504040204" pitchFamily="34" charset="0"/>
              </a:rPr>
              <a:t> </a:t>
            </a:r>
            <a:r>
              <a:rPr lang="en-US" altLang="en-US" sz="2000" dirty="0" err="1">
                <a:latin typeface="Tahoma" panose="020B0604030504040204" pitchFamily="34" charset="0"/>
              </a:rPr>
              <a:t>chí</a:t>
            </a:r>
            <a:r>
              <a:rPr lang="en-US" altLang="en-US" sz="2000" dirty="0">
                <a:latin typeface="Tahoma" panose="020B0604030504040204" pitchFamily="34" charset="0"/>
              </a:rPr>
              <a:t> </a:t>
            </a:r>
            <a:r>
              <a:rPr lang="en-US" altLang="en-US" sz="2000" dirty="0" err="1">
                <a:latin typeface="Tahoma" panose="020B0604030504040204" pitchFamily="34" charset="0"/>
              </a:rPr>
              <a:t>nếu</a:t>
            </a:r>
            <a:r>
              <a:rPr lang="en-US" altLang="en-US" sz="2000" dirty="0">
                <a:latin typeface="Tahoma" panose="020B0604030504040204" pitchFamily="34" charset="0"/>
              </a:rPr>
              <a:t> ta </a:t>
            </a:r>
            <a:r>
              <a:rPr lang="en-US" altLang="en-US" sz="2000" dirty="0" err="1">
                <a:latin typeface="Tahoma" panose="020B0604030504040204" pitchFamily="34" charset="0"/>
              </a:rPr>
              <a:t>có</a:t>
            </a:r>
            <a:r>
              <a:rPr lang="en-US" altLang="en-US" sz="2000" dirty="0">
                <a:latin typeface="Tahoma" panose="020B0604030504040204" pitchFamily="34" charset="0"/>
              </a:rPr>
              <a:t> </a:t>
            </a:r>
            <a:r>
              <a:rPr lang="en-US" altLang="en-US" sz="2000" dirty="0" err="1">
                <a:latin typeface="Tahoma" panose="020B0604030504040204" pitchFamily="34" charset="0"/>
              </a:rPr>
              <a:t>bị</a:t>
            </a:r>
            <a:r>
              <a:rPr lang="en-US" altLang="en-US" sz="2000" dirty="0">
                <a:latin typeface="Tahoma" panose="020B0604030504040204" pitchFamily="34" charset="0"/>
              </a:rPr>
              <a:t> chia </a:t>
            </a:r>
            <a:r>
              <a:rPr lang="en-US" altLang="en-US" sz="2000" dirty="0" err="1">
                <a:latin typeface="Tahoma" panose="020B0604030504040204" pitchFamily="34" charset="0"/>
              </a:rPr>
              <a:t>trí</a:t>
            </a:r>
            <a:r>
              <a:rPr lang="en-US" altLang="en-US" sz="2000" dirty="0">
                <a:latin typeface="Tahoma" panose="020B0604030504040204" pitchFamily="34" charset="0"/>
              </a:rPr>
              <a:t> – </a:t>
            </a:r>
            <a:r>
              <a:rPr lang="en-US" altLang="en-US" sz="2000" dirty="0" err="1">
                <a:latin typeface="Tahoma" panose="020B0604030504040204" pitchFamily="34" charset="0"/>
              </a:rPr>
              <a:t>lãng</a:t>
            </a:r>
            <a:r>
              <a:rPr lang="en-US" altLang="en-US" sz="2000" dirty="0">
                <a:latin typeface="Tahoma" panose="020B0604030504040204" pitchFamily="34" charset="0"/>
              </a:rPr>
              <a:t> </a:t>
            </a:r>
            <a:r>
              <a:rPr lang="en-US" altLang="en-US" sz="2000" dirty="0" err="1">
                <a:latin typeface="Tahoma" panose="020B0604030504040204" pitchFamily="34" charset="0"/>
              </a:rPr>
              <a:t>tâm</a:t>
            </a:r>
            <a:r>
              <a:rPr lang="en-US" altLang="en-US" sz="2000" dirty="0">
                <a:latin typeface="Tahoma" panose="020B0604030504040204" pitchFamily="34" charset="0"/>
              </a:rPr>
              <a:t>. </a:t>
            </a:r>
            <a:r>
              <a:rPr lang="en-US" altLang="en-US" sz="2000" dirty="0" err="1">
                <a:latin typeface="Tahoma" panose="020B0604030504040204" pitchFamily="34" charset="0"/>
              </a:rPr>
              <a:t>Vì</a:t>
            </a:r>
            <a:r>
              <a:rPr lang="en-US" altLang="en-US" sz="2000" dirty="0">
                <a:latin typeface="Tahoma" panose="020B0604030504040204" pitchFamily="34" charset="0"/>
              </a:rPr>
              <a:t> </a:t>
            </a:r>
            <a:r>
              <a:rPr lang="en-US" altLang="en-US" sz="2000" dirty="0" err="1">
                <a:latin typeface="Tahoma" panose="020B0604030504040204" pitchFamily="34" charset="0"/>
              </a:rPr>
              <a:t>bất</a:t>
            </a:r>
            <a:r>
              <a:rPr lang="en-US" altLang="en-US" sz="2000" dirty="0">
                <a:latin typeface="Tahoma" panose="020B0604030504040204" pitchFamily="34" charset="0"/>
              </a:rPr>
              <a:t> </a:t>
            </a:r>
            <a:r>
              <a:rPr lang="en-US" altLang="en-US" sz="2000" dirty="0" err="1">
                <a:latin typeface="Tahoma" panose="020B0604030504040204" pitchFamily="34" charset="0"/>
              </a:rPr>
              <a:t>kỳ</a:t>
            </a:r>
            <a:r>
              <a:rPr lang="en-US" altLang="en-US" sz="2000" dirty="0">
                <a:latin typeface="Tahoma" panose="020B0604030504040204" pitchFamily="34" charset="0"/>
              </a:rPr>
              <a:t> </a:t>
            </a:r>
            <a:r>
              <a:rPr lang="en-US" altLang="en-US" sz="2000" dirty="0" err="1">
                <a:latin typeface="Tahoma" panose="020B0604030504040204" pitchFamily="34" charset="0"/>
              </a:rPr>
              <a:t>sự</a:t>
            </a:r>
            <a:r>
              <a:rPr lang="en-US" altLang="en-US" sz="2000" dirty="0">
                <a:latin typeface="Tahoma" panose="020B0604030504040204" pitchFamily="34" charset="0"/>
              </a:rPr>
              <a:t> </a:t>
            </a:r>
            <a:r>
              <a:rPr lang="en-US" altLang="en-US" sz="2000" err="1">
                <a:latin typeface="Tahoma" panose="020B0604030504040204" pitchFamily="34" charset="0"/>
              </a:rPr>
              <a:t>cố</a:t>
            </a:r>
            <a:r>
              <a:rPr lang="en-US" altLang="en-US" sz="2000">
                <a:latin typeface="Tahoma" panose="020B0604030504040204" pitchFamily="34" charset="0"/>
              </a:rPr>
              <a:t> gắng </a:t>
            </a:r>
            <a:r>
              <a:rPr lang="en-US" altLang="en-US" sz="2000" dirty="0" err="1">
                <a:latin typeface="Tahoma" panose="020B0604030504040204" pitchFamily="34" charset="0"/>
              </a:rPr>
              <a:t>dù</a:t>
            </a:r>
            <a:r>
              <a:rPr lang="en-US" altLang="en-US" sz="2000" dirty="0">
                <a:latin typeface="Tahoma" panose="020B0604030504040204" pitchFamily="34" charset="0"/>
              </a:rPr>
              <a:t> </a:t>
            </a:r>
            <a:r>
              <a:rPr lang="en-US" altLang="en-US" sz="2000" dirty="0" err="1">
                <a:latin typeface="Tahoma" panose="020B0604030504040204" pitchFamily="34" charset="0"/>
              </a:rPr>
              <a:t>là</a:t>
            </a:r>
            <a:r>
              <a:rPr lang="en-US" altLang="en-US" sz="2000" dirty="0">
                <a:latin typeface="Tahoma" panose="020B0604030504040204" pitchFamily="34" charset="0"/>
              </a:rPr>
              <a:t> </a:t>
            </a:r>
            <a:r>
              <a:rPr lang="en-US" altLang="en-US" sz="2000" dirty="0" err="1">
                <a:latin typeface="Tahoma" panose="020B0604030504040204" pitchFamily="34" charset="0"/>
              </a:rPr>
              <a:t>nhỏ</a:t>
            </a:r>
            <a:r>
              <a:rPr lang="en-US" altLang="en-US" sz="2000" dirty="0">
                <a:latin typeface="Tahoma" panose="020B0604030504040204" pitchFamily="34" charset="0"/>
              </a:rPr>
              <a:t> </a:t>
            </a:r>
            <a:r>
              <a:rPr lang="en-US" altLang="en-US" sz="2000" dirty="0" err="1">
                <a:latin typeface="Tahoma" panose="020B0604030504040204" pitchFamily="34" charset="0"/>
              </a:rPr>
              <a:t>nhất</a:t>
            </a:r>
            <a:r>
              <a:rPr lang="en-US" altLang="en-US" sz="2000" dirty="0">
                <a:latin typeface="Tahoma" panose="020B0604030504040204" pitchFamily="34" charset="0"/>
              </a:rPr>
              <a:t> </a:t>
            </a:r>
            <a:r>
              <a:rPr lang="en-US" altLang="en-US" sz="2000" dirty="0" err="1">
                <a:latin typeface="Tahoma" panose="020B0604030504040204" pitchFamily="34" charset="0"/>
              </a:rPr>
              <a:t>trong</a:t>
            </a:r>
            <a:r>
              <a:rPr lang="en-US" altLang="en-US" sz="2000" dirty="0">
                <a:latin typeface="Tahoma" panose="020B0604030504040204" pitchFamily="34" charset="0"/>
              </a:rPr>
              <a:t> </a:t>
            </a:r>
            <a:r>
              <a:rPr lang="en-US" altLang="en-US" sz="2000" dirty="0" err="1">
                <a:latin typeface="Tahoma" panose="020B0604030504040204" pitchFamily="34" charset="0"/>
              </a:rPr>
              <a:t>cầu</a:t>
            </a:r>
            <a:r>
              <a:rPr lang="en-US" altLang="en-US" sz="2000" dirty="0">
                <a:latin typeface="Tahoma" panose="020B0604030504040204" pitchFamily="34" charset="0"/>
              </a:rPr>
              <a:t> </a:t>
            </a:r>
            <a:r>
              <a:rPr lang="en-US" altLang="en-US" sz="2000" dirty="0" err="1">
                <a:latin typeface="Tahoma" panose="020B0604030504040204" pitchFamily="34" charset="0"/>
              </a:rPr>
              <a:t>nguyện</a:t>
            </a:r>
            <a:r>
              <a:rPr lang="en-US" altLang="en-US" sz="2000" dirty="0">
                <a:latin typeface="Tahoma" panose="020B0604030504040204" pitchFamily="34" charset="0"/>
              </a:rPr>
              <a:t> </a:t>
            </a:r>
            <a:r>
              <a:rPr lang="en-US" altLang="en-US" sz="2000" dirty="0" err="1">
                <a:latin typeface="Tahoma" panose="020B0604030504040204" pitchFamily="34" charset="0"/>
              </a:rPr>
              <a:t>là</a:t>
            </a:r>
            <a:r>
              <a:rPr lang="en-US" altLang="en-US" sz="2000" dirty="0">
                <a:latin typeface="Tahoma" panose="020B0604030504040204" pitchFamily="34" charset="0"/>
              </a:rPr>
              <a:t> </a:t>
            </a:r>
            <a:r>
              <a:rPr lang="en-US" altLang="en-US" sz="2000" dirty="0" err="1">
                <a:latin typeface="Tahoma" panose="020B0604030504040204" pitchFamily="34" charset="0"/>
              </a:rPr>
              <a:t>một</a:t>
            </a:r>
            <a:r>
              <a:rPr lang="en-US" altLang="en-US" sz="2000" dirty="0">
                <a:latin typeface="Tahoma" panose="020B0604030504040204" pitchFamily="34" charset="0"/>
              </a:rPr>
              <a:t> </a:t>
            </a:r>
            <a:r>
              <a:rPr lang="en-US" altLang="en-US" sz="2000" dirty="0" err="1">
                <a:latin typeface="Tahoma" panose="020B0604030504040204" pitchFamily="34" charset="0"/>
              </a:rPr>
              <a:t>lời</a:t>
            </a:r>
            <a:r>
              <a:rPr lang="en-US" altLang="en-US" sz="2000" dirty="0">
                <a:latin typeface="Tahoma" panose="020B0604030504040204" pitchFamily="34" charset="0"/>
              </a:rPr>
              <a:t> – </a:t>
            </a:r>
            <a:r>
              <a:rPr lang="en-US" altLang="en-US" sz="2000" dirty="0" err="1">
                <a:latin typeface="Tahoma" panose="020B0604030504040204" pitchFamily="34" charset="0"/>
              </a:rPr>
              <a:t>một</a:t>
            </a:r>
            <a:r>
              <a:rPr lang="en-US" altLang="en-US" sz="2000" dirty="0">
                <a:latin typeface="Tahoma" panose="020B0604030504040204" pitchFamily="34" charset="0"/>
              </a:rPr>
              <a:t> </a:t>
            </a:r>
            <a:r>
              <a:rPr lang="en-US" altLang="en-US" sz="2000" dirty="0" err="1">
                <a:latin typeface="Tahoma" panose="020B0604030504040204" pitchFamily="34" charset="0"/>
              </a:rPr>
              <a:t>tâm</a:t>
            </a:r>
            <a:r>
              <a:rPr lang="en-US" altLang="en-US" sz="2000" dirty="0">
                <a:latin typeface="Tahoma" panose="020B0604030504040204" pitchFamily="34" charset="0"/>
              </a:rPr>
              <a:t> </a:t>
            </a:r>
            <a:r>
              <a:rPr lang="en-US" altLang="en-US" sz="2000" dirty="0" err="1">
                <a:latin typeface="Tahoma" panose="020B0604030504040204" pitchFamily="34" charset="0"/>
              </a:rPr>
              <a:t>tình</a:t>
            </a:r>
            <a:r>
              <a:rPr lang="en-US" altLang="en-US" sz="2000" dirty="0">
                <a:latin typeface="Tahoma" panose="020B0604030504040204" pitchFamily="34" charset="0"/>
              </a:rPr>
              <a:t> </a:t>
            </a:r>
            <a:r>
              <a:rPr lang="en-US" altLang="en-US" sz="2000" dirty="0" err="1">
                <a:latin typeface="Tahoma" panose="020B0604030504040204" pitchFamily="34" charset="0"/>
              </a:rPr>
              <a:t>cầu</a:t>
            </a:r>
            <a:r>
              <a:rPr lang="en-US" altLang="en-US" sz="2000" dirty="0">
                <a:latin typeface="Tahoma" panose="020B0604030504040204" pitchFamily="34" charset="0"/>
              </a:rPr>
              <a:t> </a:t>
            </a:r>
            <a:r>
              <a:rPr lang="en-US" altLang="en-US" sz="2000" dirty="0" err="1">
                <a:latin typeface="Tahoma" panose="020B0604030504040204" pitchFamily="34" charset="0"/>
              </a:rPr>
              <a:t>nguyện</a:t>
            </a:r>
            <a:r>
              <a:rPr lang="en-US" altLang="en-US" sz="2000" dirty="0">
                <a:latin typeface="Tahoma" panose="020B0604030504040204" pitchFamily="34" charset="0"/>
              </a:rPr>
              <a:t> </a:t>
            </a:r>
            <a:r>
              <a:rPr lang="en-US" altLang="en-US" sz="2000" dirty="0" err="1">
                <a:latin typeface="Tahoma" panose="020B0604030504040204" pitchFamily="34" charset="0"/>
              </a:rPr>
              <a:t>đẹp</a:t>
            </a:r>
            <a:r>
              <a:rPr lang="en-US" altLang="en-US" sz="2000" dirty="0">
                <a:latin typeface="Tahoma" panose="020B0604030504040204" pitchFamily="34" charset="0"/>
              </a:rPr>
              <a:t>. </a:t>
            </a:r>
            <a:endParaRPr lang="en-US" altLang="en-US" sz="2000" dirty="0"/>
          </a:p>
        </p:txBody>
      </p:sp>
    </p:spTree>
    <p:extLst>
      <p:ext uri="{BB962C8B-B14F-4D97-AF65-F5344CB8AC3E}">
        <p14:creationId xmlns:p14="http://schemas.microsoft.com/office/powerpoint/2010/main" val="411010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 calcmode="lin" valueType="num">
                                      <p:cBhvr additive="base">
                                        <p:cTn id="7" dur="500" fill="hold"/>
                                        <p:tgtEl>
                                          <p:spTgt spid="604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04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0419">
                                            <p:txEl>
                                              <p:pRg st="1" end="1"/>
                                            </p:txEl>
                                          </p:spTgt>
                                        </p:tgtEl>
                                        <p:attrNameLst>
                                          <p:attrName>style.visibility</p:attrName>
                                        </p:attrNameLst>
                                      </p:cBhvr>
                                      <p:to>
                                        <p:strVal val="visible"/>
                                      </p:to>
                                    </p:set>
                                    <p:anim calcmode="lin" valueType="num">
                                      <p:cBhvr additive="base">
                                        <p:cTn id="13" dur="500" fill="hold"/>
                                        <p:tgtEl>
                                          <p:spTgt spid="6041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0419">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0419">
                                            <p:txEl>
                                              <p:pRg st="2" end="2"/>
                                            </p:txEl>
                                          </p:spTgt>
                                        </p:tgtEl>
                                        <p:attrNameLst>
                                          <p:attrName>style.visibility</p:attrName>
                                        </p:attrNameLst>
                                      </p:cBhvr>
                                      <p:to>
                                        <p:strVal val="visible"/>
                                      </p:to>
                                    </p:set>
                                    <p:anim calcmode="lin" valueType="num">
                                      <p:cBhvr additive="base">
                                        <p:cTn id="17" dur="500" fill="hold"/>
                                        <p:tgtEl>
                                          <p:spTgt spid="6041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04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61443">
                                            <p:txEl>
                                              <p:pRg st="0" end="0"/>
                                            </p:txEl>
                                          </p:spTgt>
                                        </p:tgtEl>
                                        <p:attrNameLst>
                                          <p:attrName>style.visibility</p:attrName>
                                        </p:attrNameLst>
                                      </p:cBhvr>
                                      <p:to>
                                        <p:strVal val="visible"/>
                                      </p:to>
                                    </p:set>
                                    <p:anim calcmode="lin" valueType="num">
                                      <p:cBhvr additive="base">
                                        <p:cTn id="23" dur="500" fill="hold"/>
                                        <p:tgtEl>
                                          <p:spTgt spid="61443">
                                            <p:txEl>
                                              <p:pRg st="0" end="0"/>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6144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uiExpand="1" build="p"/>
      <p:bldP spid="6144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627CEAE2-2F7F-F94C-B176-6CC37CBD6058}"/>
              </a:ext>
            </a:extLst>
          </p:cNvPr>
          <p:cNvSpPr>
            <a:spLocks noGrp="1" noChangeArrowheads="1"/>
          </p:cNvSpPr>
          <p:nvPr>
            <p:ph type="title" idx="4294967295"/>
          </p:nvPr>
        </p:nvSpPr>
        <p:spPr>
          <a:xfrm>
            <a:off x="1981200" y="274638"/>
            <a:ext cx="8229600" cy="868362"/>
          </a:xfrm>
        </p:spPr>
        <p:txBody>
          <a:bodyPr/>
          <a:lstStyle/>
          <a:p>
            <a:pPr eaLnBrk="1" hangingPunct="1"/>
            <a:r>
              <a:rPr lang="en-US" altLang="en-US" sz="4000" dirty="0" err="1">
                <a:latin typeface="Tahoma" panose="020B0604030504040204" pitchFamily="34" charset="0"/>
              </a:rPr>
              <a:t>Hình</a:t>
            </a:r>
            <a:r>
              <a:rPr lang="en-US" altLang="en-US" sz="4000" dirty="0">
                <a:latin typeface="Tahoma" panose="020B0604030504040204" pitchFamily="34" charset="0"/>
              </a:rPr>
              <a:t> </a:t>
            </a:r>
            <a:r>
              <a:rPr lang="en-US" altLang="en-US" sz="4000" dirty="0" err="1">
                <a:latin typeface="Tahoma" panose="020B0604030504040204" pitchFamily="34" charset="0"/>
              </a:rPr>
              <a:t>thức</a:t>
            </a:r>
            <a:r>
              <a:rPr lang="en-US" altLang="en-US" sz="4000" dirty="0">
                <a:latin typeface="Tahoma" panose="020B0604030504040204" pitchFamily="34" charset="0"/>
              </a:rPr>
              <a:t> </a:t>
            </a:r>
            <a:r>
              <a:rPr lang="en-US" altLang="en-US" sz="4000" dirty="0" err="1">
                <a:latin typeface="Tahoma" panose="020B0604030504040204" pitchFamily="34" charset="0"/>
              </a:rPr>
              <a:t>cầu</a:t>
            </a:r>
            <a:r>
              <a:rPr lang="en-US" altLang="en-US" sz="4000" dirty="0">
                <a:latin typeface="Tahoma" panose="020B0604030504040204" pitchFamily="34" charset="0"/>
              </a:rPr>
              <a:t> </a:t>
            </a:r>
            <a:r>
              <a:rPr lang="en-US" altLang="en-US" sz="4000" dirty="0" err="1">
                <a:latin typeface="Tahoma" panose="020B0604030504040204" pitchFamily="34" charset="0"/>
              </a:rPr>
              <a:t>nguyện</a:t>
            </a:r>
            <a:endParaRPr lang="en-US" altLang="en-US" dirty="0">
              <a:latin typeface="Tahoma" panose="020B0604030504040204" pitchFamily="34" charset="0"/>
            </a:endParaRPr>
          </a:p>
        </p:txBody>
      </p:sp>
      <p:sp>
        <p:nvSpPr>
          <p:cNvPr id="62468" name="Rectangle 4">
            <a:extLst>
              <a:ext uri="{FF2B5EF4-FFF2-40B4-BE49-F238E27FC236}">
                <a16:creationId xmlns:a16="http://schemas.microsoft.com/office/drawing/2014/main" id="{077DB006-B66E-AA41-841A-8FA34DC94934}"/>
              </a:ext>
            </a:extLst>
          </p:cNvPr>
          <p:cNvSpPr>
            <a:spLocks noGrp="1" noChangeArrowheads="1"/>
          </p:cNvSpPr>
          <p:nvPr>
            <p:ph type="body" sz="half" idx="4294967295"/>
          </p:nvPr>
        </p:nvSpPr>
        <p:spPr>
          <a:xfrm>
            <a:off x="8070574" y="1290048"/>
            <a:ext cx="3721377" cy="2977152"/>
          </a:xfrm>
          <a:ln>
            <a:solidFill>
              <a:schemeClr val="tx1"/>
            </a:solidFill>
            <a:miter lim="800000"/>
            <a:headEnd/>
            <a:tailEnd/>
          </a:ln>
        </p:spPr>
        <p:txBody>
          <a:bodyPr/>
          <a:lstStyle/>
          <a:p>
            <a:pPr marL="114300" lvl="1" indent="0">
              <a:buNone/>
            </a:pPr>
            <a:r>
              <a:rPr lang="en-US" altLang="en-US" sz="2200" b="1" i="1" dirty="0" err="1">
                <a:latin typeface="Tahoma" panose="020B0604030504040204" pitchFamily="34" charset="0"/>
              </a:rPr>
              <a:t>Tâm</a:t>
            </a:r>
            <a:r>
              <a:rPr lang="en-US" altLang="en-US" sz="2200" b="1" i="1" dirty="0">
                <a:latin typeface="Tahoma" panose="020B0604030504040204" pitchFamily="34" charset="0"/>
              </a:rPr>
              <a:t> </a:t>
            </a:r>
            <a:r>
              <a:rPr lang="en-US" altLang="en-US" sz="2200" b="1" i="1" dirty="0" err="1">
                <a:latin typeface="Tahoma" panose="020B0604030504040204" pitchFamily="34" charset="0"/>
              </a:rPr>
              <a:t>niệm</a:t>
            </a:r>
            <a:r>
              <a:rPr lang="en-US" altLang="en-US" sz="2200" b="1" i="1" dirty="0">
                <a:latin typeface="Tahoma" panose="020B0604030504040204" pitchFamily="34" charset="0"/>
              </a:rPr>
              <a:t>: </a:t>
            </a:r>
            <a:r>
              <a:rPr lang="en-US" altLang="en-US" sz="2200" b="1" i="1" dirty="0" err="1">
                <a:latin typeface="Tahoma" panose="020B0604030504040204" pitchFamily="34" charset="0"/>
              </a:rPr>
              <a:t>Chiêm</a:t>
            </a:r>
            <a:r>
              <a:rPr lang="en-US" altLang="en-US" sz="2200" b="1" i="1" dirty="0">
                <a:latin typeface="Tahoma" panose="020B0604030504040204" pitchFamily="34" charset="0"/>
              </a:rPr>
              <a:t> </a:t>
            </a:r>
            <a:r>
              <a:rPr lang="en-US" altLang="en-US" sz="2200" b="1" i="1" dirty="0" err="1">
                <a:latin typeface="Tahoma" panose="020B0604030504040204" pitchFamily="34" charset="0"/>
              </a:rPr>
              <a:t>niệm</a:t>
            </a:r>
            <a:r>
              <a:rPr lang="en-US" altLang="en-US" sz="2200" b="1" i="1" dirty="0">
                <a:latin typeface="Tahoma" panose="020B0604030504040204" pitchFamily="34" charset="0"/>
              </a:rPr>
              <a:t>. </a:t>
            </a:r>
            <a:r>
              <a:rPr lang="en-US" altLang="en-US" sz="2200" dirty="0" err="1">
                <a:latin typeface="Tahoma" panose="020B0604030504040204" pitchFamily="34" charset="0"/>
              </a:rPr>
              <a:t>Đối</a:t>
            </a:r>
            <a:r>
              <a:rPr lang="en-US" altLang="en-US" sz="2200" dirty="0">
                <a:latin typeface="Tahoma" panose="020B0604030504040204" pitchFamily="34" charset="0"/>
              </a:rPr>
              <a:t> </a:t>
            </a:r>
            <a:r>
              <a:rPr lang="en-US" altLang="en-US" sz="2200" dirty="0" err="1">
                <a:latin typeface="Tahoma" panose="020B0604030504040204" pitchFamily="34" charset="0"/>
              </a:rPr>
              <a:t>thoại</a:t>
            </a:r>
            <a:r>
              <a:rPr lang="en-US" altLang="en-US" sz="2200" dirty="0">
                <a:latin typeface="Tahoma" panose="020B0604030504040204" pitchFamily="34" charset="0"/>
              </a:rPr>
              <a:t> </a:t>
            </a:r>
            <a:r>
              <a:rPr lang="en-US" altLang="en-US" sz="2200">
                <a:latin typeface="Tahoma" panose="020B0604030504040204" pitchFamily="34" charset="0"/>
              </a:rPr>
              <a:t>hay đặt </a:t>
            </a:r>
            <a:r>
              <a:rPr lang="en-US" altLang="en-US" sz="2200" dirty="0">
                <a:latin typeface="Tahoma" panose="020B0604030504040204" pitchFamily="34" charset="0"/>
              </a:rPr>
              <a:t>ta </a:t>
            </a:r>
            <a:r>
              <a:rPr lang="en-US" altLang="en-US" sz="2200" dirty="0" err="1">
                <a:latin typeface="Tahoma" panose="020B0604030504040204" pitchFamily="34" charset="0"/>
              </a:rPr>
              <a:t>trong</a:t>
            </a:r>
            <a:r>
              <a:rPr lang="en-US" altLang="en-US" sz="2200" dirty="0">
                <a:latin typeface="Tahoma" panose="020B0604030504040204" pitchFamily="34" charset="0"/>
              </a:rPr>
              <a:t> </a:t>
            </a:r>
            <a:r>
              <a:rPr lang="en-US" altLang="en-US" sz="2200" err="1">
                <a:latin typeface="Tahoma" panose="020B0604030504040204" pitchFamily="34" charset="0"/>
              </a:rPr>
              <a:t>vòng</a:t>
            </a:r>
            <a:r>
              <a:rPr lang="en-US" altLang="en-US" sz="2200">
                <a:latin typeface="Tahoma" panose="020B0604030504040204" pitchFamily="34" charset="0"/>
              </a:rPr>
              <a:t> tay của Chúa, </a:t>
            </a:r>
            <a:r>
              <a:rPr lang="en-US" altLang="en-US" sz="2200" dirty="0" err="1">
                <a:latin typeface="Tahoma" panose="020B0604030504040204" pitchFamily="34" charset="0"/>
              </a:rPr>
              <a:t>chỉ</a:t>
            </a:r>
            <a:r>
              <a:rPr lang="en-US" altLang="en-US" sz="2200" dirty="0">
                <a:latin typeface="Tahoma" panose="020B0604030504040204" pitchFamily="34" charset="0"/>
              </a:rPr>
              <a:t> </a:t>
            </a:r>
            <a:r>
              <a:rPr lang="en-US" altLang="en-US" sz="2200" dirty="0" err="1">
                <a:latin typeface="Tahoma" panose="020B0604030504040204" pitchFamily="34" charset="0"/>
              </a:rPr>
              <a:t>cảm</a:t>
            </a:r>
            <a:r>
              <a:rPr lang="en-US" altLang="en-US" sz="2200" dirty="0">
                <a:latin typeface="Tahoma" panose="020B0604030504040204" pitchFamily="34" charset="0"/>
              </a:rPr>
              <a:t> </a:t>
            </a:r>
            <a:r>
              <a:rPr lang="en-US" altLang="en-US" sz="2200" dirty="0" err="1">
                <a:latin typeface="Tahoma" panose="020B0604030504040204" pitchFamily="34" charset="0"/>
              </a:rPr>
              <a:t>nhận</a:t>
            </a:r>
            <a:r>
              <a:rPr lang="en-US" altLang="en-US" sz="2200" dirty="0">
                <a:latin typeface="Tahoma" panose="020B0604030504040204" pitchFamily="34" charset="0"/>
              </a:rPr>
              <a:t> </a:t>
            </a:r>
            <a:r>
              <a:rPr lang="en-US" altLang="en-US" sz="2200" dirty="0" err="1">
                <a:latin typeface="Tahoma" panose="020B0604030504040204" pitchFamily="34" charset="0"/>
              </a:rPr>
              <a:t>sự</a:t>
            </a:r>
            <a:r>
              <a:rPr lang="en-US" altLang="en-US" sz="2200" dirty="0">
                <a:latin typeface="Tahoma" panose="020B0604030504040204" pitchFamily="34" charset="0"/>
              </a:rPr>
              <a:t> </a:t>
            </a:r>
            <a:r>
              <a:rPr lang="en-US" altLang="en-US" sz="2200" dirty="0" err="1">
                <a:latin typeface="Tahoma" panose="020B0604030504040204" pitchFamily="34" charset="0"/>
              </a:rPr>
              <a:t>bình</a:t>
            </a:r>
            <a:r>
              <a:rPr lang="en-US" altLang="en-US" sz="2200" dirty="0">
                <a:latin typeface="Tahoma" panose="020B0604030504040204" pitchFamily="34" charset="0"/>
              </a:rPr>
              <a:t> an, </a:t>
            </a:r>
            <a:r>
              <a:rPr lang="en-US" altLang="en-US" sz="2200" dirty="0" err="1">
                <a:latin typeface="Tahoma" panose="020B0604030504040204" pitchFamily="34" charset="0"/>
              </a:rPr>
              <a:t>hạnh</a:t>
            </a:r>
            <a:r>
              <a:rPr lang="en-US" altLang="en-US" sz="2200" dirty="0">
                <a:latin typeface="Tahoma" panose="020B0604030504040204" pitchFamily="34" charset="0"/>
              </a:rPr>
              <a:t> </a:t>
            </a:r>
            <a:r>
              <a:rPr lang="en-US" altLang="en-US" sz="2200" dirty="0" err="1">
                <a:latin typeface="Tahoma" panose="020B0604030504040204" pitchFamily="34" charset="0"/>
              </a:rPr>
              <a:t>phúc</a:t>
            </a:r>
            <a:r>
              <a:rPr lang="en-US" altLang="en-US" sz="2200" dirty="0">
                <a:latin typeface="Tahoma" panose="020B0604030504040204" pitchFamily="34" charset="0"/>
              </a:rPr>
              <a:t> </a:t>
            </a:r>
            <a:r>
              <a:rPr lang="en-US" altLang="en-US" sz="2200" dirty="0" err="1">
                <a:latin typeface="Tahoma" panose="020B0604030504040204" pitchFamily="34" charset="0"/>
              </a:rPr>
              <a:t>dài</a:t>
            </a:r>
            <a:r>
              <a:rPr lang="en-US" altLang="en-US" sz="2200" dirty="0">
                <a:latin typeface="Tahoma" panose="020B0604030504040204" pitchFamily="34" charset="0"/>
              </a:rPr>
              <a:t> </a:t>
            </a:r>
            <a:r>
              <a:rPr lang="en-US" altLang="en-US" sz="2200" dirty="0" err="1">
                <a:latin typeface="Tahoma" panose="020B0604030504040204" pitchFamily="34" charset="0"/>
              </a:rPr>
              <a:t>lâu</a:t>
            </a:r>
            <a:r>
              <a:rPr lang="en-US" altLang="en-US" sz="2200" dirty="0">
                <a:latin typeface="Tahoma" panose="020B0604030504040204" pitchFamily="34" charset="0"/>
              </a:rPr>
              <a:t>, </a:t>
            </a:r>
            <a:r>
              <a:rPr lang="en-US" altLang="en-US" sz="2200" dirty="0" err="1">
                <a:latin typeface="Tahoma" panose="020B0604030504040204" pitchFamily="34" charset="0"/>
              </a:rPr>
              <a:t>và</a:t>
            </a:r>
            <a:r>
              <a:rPr lang="en-US" altLang="en-US" sz="2200" dirty="0">
                <a:latin typeface="Tahoma" panose="020B0604030504040204" pitchFamily="34" charset="0"/>
              </a:rPr>
              <a:t> </a:t>
            </a:r>
            <a:r>
              <a:rPr lang="en-US" altLang="en-US" sz="2200" dirty="0" err="1">
                <a:latin typeface="Tahoma" panose="020B0604030504040204" pitchFamily="34" charset="0"/>
              </a:rPr>
              <a:t>nghỉ</a:t>
            </a:r>
            <a:r>
              <a:rPr lang="en-US" altLang="en-US" sz="2200" dirty="0">
                <a:latin typeface="Tahoma" panose="020B0604030504040204" pitchFamily="34" charset="0"/>
              </a:rPr>
              <a:t> an </a:t>
            </a:r>
            <a:r>
              <a:rPr lang="en-US" altLang="en-US" sz="2200" dirty="0" err="1">
                <a:latin typeface="Tahoma" panose="020B0604030504040204" pitchFamily="34" charset="0"/>
              </a:rPr>
              <a:t>trong</a:t>
            </a:r>
            <a:r>
              <a:rPr lang="en-US" altLang="en-US" sz="2200" dirty="0">
                <a:latin typeface="Tahoma" panose="020B0604030504040204" pitchFamily="34" charset="0"/>
              </a:rPr>
              <a:t> </a:t>
            </a:r>
            <a:r>
              <a:rPr lang="en-US" altLang="en-US" sz="2200" dirty="0" err="1">
                <a:latin typeface="Tahoma" panose="020B0604030504040204" pitchFamily="34" charset="0"/>
              </a:rPr>
              <a:t>Chúa</a:t>
            </a:r>
            <a:r>
              <a:rPr lang="en-US" altLang="en-US" sz="2200" dirty="0">
                <a:latin typeface="Tahoma" panose="020B0604030504040204" pitchFamily="34" charset="0"/>
              </a:rPr>
              <a:t> (</a:t>
            </a:r>
            <a:r>
              <a:rPr lang="en-US" altLang="en-US" sz="2200" dirty="0" err="1">
                <a:latin typeface="Tahoma" panose="020B0604030504040204" pitchFamily="34" charset="0"/>
              </a:rPr>
              <a:t>không</a:t>
            </a:r>
            <a:r>
              <a:rPr lang="en-US" altLang="en-US" sz="2200" dirty="0">
                <a:latin typeface="Tahoma" panose="020B0604030504040204" pitchFamily="34" charset="0"/>
              </a:rPr>
              <a:t> </a:t>
            </a:r>
            <a:r>
              <a:rPr lang="en-US" altLang="en-US" sz="2200" dirty="0" err="1">
                <a:latin typeface="Tahoma" panose="020B0604030504040204" pitchFamily="34" charset="0"/>
              </a:rPr>
              <a:t>cần</a:t>
            </a:r>
            <a:r>
              <a:rPr lang="en-US" altLang="en-US" sz="2200" dirty="0">
                <a:latin typeface="Tahoma" panose="020B0604030504040204" pitchFamily="34" charset="0"/>
              </a:rPr>
              <a:t> </a:t>
            </a:r>
            <a:r>
              <a:rPr lang="en-US" altLang="en-US" sz="2200" dirty="0" err="1">
                <a:latin typeface="Tahoma" panose="020B0604030504040204" pitchFamily="34" charset="0"/>
              </a:rPr>
              <a:t>diễn</a:t>
            </a:r>
            <a:r>
              <a:rPr lang="en-US" altLang="en-US" sz="2200" dirty="0">
                <a:latin typeface="Tahoma" panose="020B0604030504040204" pitchFamily="34" charset="0"/>
              </a:rPr>
              <a:t> </a:t>
            </a:r>
            <a:r>
              <a:rPr lang="en-US" altLang="en-US" sz="2200" err="1">
                <a:latin typeface="Tahoma" panose="020B0604030504040204" pitchFamily="34" charset="0"/>
              </a:rPr>
              <a:t>tả</a:t>
            </a:r>
            <a:r>
              <a:rPr lang="en-US" altLang="en-US" sz="2200">
                <a:latin typeface="Tahoma" panose="020B0604030504040204" pitchFamily="34" charset="0"/>
              </a:rPr>
              <a:t> bằng </a:t>
            </a:r>
            <a:r>
              <a:rPr lang="en-US" altLang="en-US" sz="2200" dirty="0" err="1">
                <a:latin typeface="Tahoma" panose="020B0604030504040204" pitchFamily="34" charset="0"/>
              </a:rPr>
              <a:t>lời</a:t>
            </a:r>
            <a:r>
              <a:rPr lang="en-US" altLang="en-US" sz="2200" dirty="0">
                <a:latin typeface="Tahoma" panose="020B0604030504040204" pitchFamily="34" charset="0"/>
              </a:rPr>
              <a:t>) </a:t>
            </a:r>
            <a:r>
              <a:rPr lang="en-US" altLang="en-US" sz="2200" dirty="0" err="1">
                <a:latin typeface="Tahoma" panose="020B0604030504040204" pitchFamily="34" charset="0"/>
              </a:rPr>
              <a:t>như</a:t>
            </a:r>
            <a:r>
              <a:rPr lang="en-US" altLang="en-US" sz="2200" dirty="0">
                <a:latin typeface="Tahoma" panose="020B0604030504040204" pitchFamily="34" charset="0"/>
              </a:rPr>
              <a:t> </a:t>
            </a:r>
            <a:r>
              <a:rPr lang="en-US" altLang="en-US" sz="2200" dirty="0" err="1">
                <a:latin typeface="Tahoma" panose="020B0604030504040204" pitchFamily="34" charset="0"/>
              </a:rPr>
              <a:t>đứa</a:t>
            </a:r>
            <a:r>
              <a:rPr lang="en-US" altLang="en-US" sz="2200" dirty="0">
                <a:latin typeface="Tahoma" panose="020B0604030504040204" pitchFamily="34" charset="0"/>
              </a:rPr>
              <a:t> </a:t>
            </a:r>
            <a:r>
              <a:rPr lang="en-US" altLang="en-US" sz="2200" dirty="0" err="1">
                <a:latin typeface="Tahoma" panose="020B0604030504040204" pitchFamily="34" charset="0"/>
              </a:rPr>
              <a:t>bé</a:t>
            </a:r>
            <a:r>
              <a:rPr lang="en-US" altLang="en-US" sz="2200" dirty="0">
                <a:latin typeface="Tahoma" panose="020B0604030504040204" pitchFamily="34" charset="0"/>
              </a:rPr>
              <a:t> </a:t>
            </a:r>
            <a:r>
              <a:rPr lang="en-US" altLang="en-US" sz="2200" dirty="0" err="1">
                <a:latin typeface="Tahoma" panose="020B0604030504040204" pitchFamily="34" charset="0"/>
              </a:rPr>
              <a:t>ngủ</a:t>
            </a:r>
            <a:r>
              <a:rPr lang="en-US" altLang="en-US" sz="2200" dirty="0">
                <a:latin typeface="Tahoma" panose="020B0604030504040204" pitchFamily="34" charset="0"/>
              </a:rPr>
              <a:t> </a:t>
            </a:r>
            <a:r>
              <a:rPr lang="en-US" altLang="en-US" sz="2200" dirty="0" err="1">
                <a:latin typeface="Tahoma" panose="020B0604030504040204" pitchFamily="34" charset="0"/>
              </a:rPr>
              <a:t>êm</a:t>
            </a:r>
            <a:r>
              <a:rPr lang="en-US" altLang="en-US" sz="2200" dirty="0">
                <a:latin typeface="Tahoma" panose="020B0604030504040204" pitchFamily="34" charset="0"/>
              </a:rPr>
              <a:t> </a:t>
            </a:r>
            <a:r>
              <a:rPr lang="en-US" altLang="en-US" sz="2200" dirty="0" err="1">
                <a:latin typeface="Tahoma" panose="020B0604030504040204" pitchFamily="34" charset="0"/>
              </a:rPr>
              <a:t>trong</a:t>
            </a:r>
            <a:r>
              <a:rPr lang="en-US" altLang="en-US" sz="2200" dirty="0">
                <a:latin typeface="Tahoma" panose="020B0604030504040204" pitchFamily="34" charset="0"/>
              </a:rPr>
              <a:t> </a:t>
            </a:r>
            <a:r>
              <a:rPr lang="en-US" altLang="en-US" sz="2200" dirty="0" err="1">
                <a:latin typeface="Tahoma" panose="020B0604030504040204" pitchFamily="34" charset="0"/>
              </a:rPr>
              <a:t>tay</a:t>
            </a:r>
            <a:r>
              <a:rPr lang="en-US" altLang="en-US" sz="2200" dirty="0">
                <a:latin typeface="Tahoma" panose="020B0604030504040204" pitchFamily="34" charset="0"/>
              </a:rPr>
              <a:t> </a:t>
            </a:r>
            <a:r>
              <a:rPr lang="en-US" altLang="en-US" sz="2200" dirty="0" err="1">
                <a:latin typeface="Tahoma" panose="020B0604030504040204" pitchFamily="34" charset="0"/>
              </a:rPr>
              <a:t>mẹ</a:t>
            </a:r>
            <a:r>
              <a:rPr lang="en-US" altLang="en-US" sz="2200" dirty="0">
                <a:latin typeface="Tahoma" panose="020B0604030504040204" pitchFamily="34" charset="0"/>
              </a:rPr>
              <a:t>/ </a:t>
            </a:r>
            <a:r>
              <a:rPr lang="en-US" altLang="en-US" sz="2200" dirty="0" err="1">
                <a:latin typeface="Tahoma" panose="020B0604030504040204" pitchFamily="34" charset="0"/>
              </a:rPr>
              <a:t>tay</a:t>
            </a:r>
            <a:r>
              <a:rPr lang="en-US" altLang="en-US" sz="2200" dirty="0">
                <a:latin typeface="Tahoma" panose="020B0604030504040204" pitchFamily="34" charset="0"/>
              </a:rPr>
              <a:t> cha.</a:t>
            </a:r>
            <a:endParaRPr lang="en-US" altLang="en-US" sz="2200" dirty="0"/>
          </a:p>
        </p:txBody>
      </p:sp>
      <p:sp>
        <p:nvSpPr>
          <p:cNvPr id="26630" name="Rectangle 6">
            <a:extLst>
              <a:ext uri="{FF2B5EF4-FFF2-40B4-BE49-F238E27FC236}">
                <a16:creationId xmlns:a16="http://schemas.microsoft.com/office/drawing/2014/main" id="{D5D38EFF-A259-FD42-891D-971582BD305A}"/>
              </a:ext>
            </a:extLst>
          </p:cNvPr>
          <p:cNvSpPr>
            <a:spLocks noChangeArrowheads="1"/>
          </p:cNvSpPr>
          <p:nvPr/>
        </p:nvSpPr>
        <p:spPr bwMode="auto">
          <a:xfrm>
            <a:off x="865185" y="1290048"/>
            <a:ext cx="2837455" cy="430271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11430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lvl="1">
              <a:spcBef>
                <a:spcPct val="20000"/>
              </a:spcBef>
            </a:pPr>
            <a:r>
              <a:rPr lang="en-US" altLang="en-US" sz="2200" b="1" i="1" dirty="0" err="1"/>
              <a:t>Khẩu</a:t>
            </a:r>
            <a:r>
              <a:rPr lang="en-US" altLang="en-US" sz="2200" b="1" i="1" dirty="0"/>
              <a:t> </a:t>
            </a:r>
            <a:r>
              <a:rPr lang="en-US" altLang="en-US" sz="2200" b="1" i="1" dirty="0" err="1"/>
              <a:t>nguyện</a:t>
            </a:r>
            <a:r>
              <a:rPr lang="en-US" altLang="en-US" sz="2200" b="1" i="1" dirty="0"/>
              <a:t>: </a:t>
            </a:r>
            <a:endParaRPr lang="en-US" altLang="en-US" sz="2200" dirty="0"/>
          </a:p>
          <a:p>
            <a:pPr lvl="1">
              <a:spcBef>
                <a:spcPct val="20000"/>
              </a:spcBef>
            </a:pPr>
            <a:r>
              <a:rPr lang="en-US" altLang="en-US" sz="2200" dirty="0" err="1"/>
              <a:t>Diễn</a:t>
            </a:r>
            <a:r>
              <a:rPr lang="en-US" altLang="en-US" sz="2200" dirty="0"/>
              <a:t> </a:t>
            </a:r>
            <a:r>
              <a:rPr lang="en-US" altLang="en-US" sz="2200" dirty="0" err="1"/>
              <a:t>tả</a:t>
            </a:r>
            <a:r>
              <a:rPr lang="en-US" altLang="en-US" sz="2200" dirty="0"/>
              <a:t> </a:t>
            </a:r>
            <a:r>
              <a:rPr lang="en-US" altLang="en-US" sz="2200" dirty="0" err="1"/>
              <a:t>bằng</a:t>
            </a:r>
            <a:r>
              <a:rPr lang="en-US" altLang="en-US" sz="2200" dirty="0"/>
              <a:t> </a:t>
            </a:r>
            <a:r>
              <a:rPr lang="en-US" altLang="en-US" sz="2200" dirty="0" err="1"/>
              <a:t>lời</a:t>
            </a:r>
            <a:r>
              <a:rPr lang="en-US" altLang="en-US" sz="2200" dirty="0"/>
              <a:t> </a:t>
            </a:r>
            <a:r>
              <a:rPr lang="en-US" altLang="en-US" sz="2200" dirty="0" err="1"/>
              <a:t>nói</a:t>
            </a:r>
            <a:r>
              <a:rPr lang="en-US" altLang="en-US" sz="2200" dirty="0"/>
              <a:t> </a:t>
            </a:r>
            <a:r>
              <a:rPr lang="en-US" altLang="en-US" sz="2200" dirty="0" err="1"/>
              <a:t>lớn</a:t>
            </a:r>
            <a:r>
              <a:rPr lang="en-US" altLang="en-US" sz="2200" dirty="0"/>
              <a:t> hay </a:t>
            </a:r>
            <a:r>
              <a:rPr lang="en-US" altLang="en-US" sz="2200" dirty="0" err="1"/>
              <a:t>thầm</a:t>
            </a:r>
            <a:r>
              <a:rPr lang="en-US" altLang="en-US" sz="2200" dirty="0"/>
              <a:t> </a:t>
            </a:r>
            <a:r>
              <a:rPr lang="en-US" altLang="en-US" sz="2200" dirty="0" err="1"/>
              <a:t>thĩ</a:t>
            </a:r>
            <a:r>
              <a:rPr lang="en-US" altLang="en-US" sz="2200" dirty="0"/>
              <a:t>. </a:t>
            </a:r>
            <a:r>
              <a:rPr lang="en-US" altLang="en-US" sz="2200" dirty="0" err="1"/>
              <a:t>Ví</a:t>
            </a:r>
            <a:r>
              <a:rPr lang="en-US" altLang="en-US" sz="2200" dirty="0"/>
              <a:t> </a:t>
            </a:r>
            <a:r>
              <a:rPr lang="en-US" altLang="en-US" sz="2200" dirty="0" err="1"/>
              <a:t>dụ</a:t>
            </a:r>
            <a:r>
              <a:rPr lang="en-US" altLang="en-US" sz="2200" dirty="0"/>
              <a:t>: </a:t>
            </a:r>
            <a:r>
              <a:rPr lang="en-US" altLang="en-US" sz="2200" dirty="0" err="1"/>
              <a:t>như</a:t>
            </a:r>
            <a:r>
              <a:rPr lang="en-US" altLang="en-US" sz="2200" dirty="0"/>
              <a:t> </a:t>
            </a:r>
            <a:r>
              <a:rPr lang="en-US" altLang="en-US" sz="2200" err="1"/>
              <a:t>đọc</a:t>
            </a:r>
            <a:r>
              <a:rPr lang="en-US" altLang="en-US" sz="2200"/>
              <a:t> kinh Lạy </a:t>
            </a:r>
            <a:r>
              <a:rPr lang="en-US" altLang="en-US" sz="2200" dirty="0"/>
              <a:t>C</a:t>
            </a:r>
            <a:r>
              <a:rPr lang="en-US" altLang="en-US" sz="2200"/>
              <a:t>ha, Kính </a:t>
            </a:r>
            <a:r>
              <a:rPr lang="en-US" altLang="en-US" sz="2200" dirty="0"/>
              <a:t>M</a:t>
            </a:r>
            <a:r>
              <a:rPr lang="en-US" altLang="en-US" sz="2200"/>
              <a:t>ừng, Sáng </a:t>
            </a:r>
            <a:r>
              <a:rPr lang="en-US" altLang="en-US" sz="2200" dirty="0"/>
              <a:t>D</a:t>
            </a:r>
            <a:r>
              <a:rPr lang="en-US" altLang="en-US" sz="2200"/>
              <a:t>anh</a:t>
            </a:r>
            <a:r>
              <a:rPr lang="en-US" altLang="en-US" sz="2200" dirty="0"/>
              <a:t>…</a:t>
            </a:r>
          </a:p>
          <a:p>
            <a:pPr lvl="1">
              <a:spcBef>
                <a:spcPct val="20000"/>
              </a:spcBef>
            </a:pPr>
            <a:endParaRPr lang="en-US" altLang="en-US" sz="2400" dirty="0"/>
          </a:p>
          <a:p>
            <a:pPr lvl="1">
              <a:spcBef>
                <a:spcPct val="20000"/>
              </a:spcBef>
            </a:pPr>
            <a:endParaRPr lang="en-US" altLang="en-US" sz="2400" dirty="0"/>
          </a:p>
          <a:p>
            <a:pPr lvl="1">
              <a:spcBef>
                <a:spcPct val="20000"/>
              </a:spcBef>
            </a:pPr>
            <a:endParaRPr lang="en-US" altLang="en-US" sz="2400" dirty="0"/>
          </a:p>
          <a:p>
            <a:pPr lvl="1">
              <a:spcBef>
                <a:spcPct val="20000"/>
              </a:spcBef>
            </a:pPr>
            <a:endParaRPr lang="en-US" altLang="en-US" sz="2400" dirty="0"/>
          </a:p>
        </p:txBody>
      </p:sp>
      <p:sp>
        <p:nvSpPr>
          <p:cNvPr id="26631" name="Rectangle 7">
            <a:extLst>
              <a:ext uri="{FF2B5EF4-FFF2-40B4-BE49-F238E27FC236}">
                <a16:creationId xmlns:a16="http://schemas.microsoft.com/office/drawing/2014/main" id="{B1A0ABA8-40AA-894B-AE74-0ADC169BE3C5}"/>
              </a:ext>
            </a:extLst>
          </p:cNvPr>
          <p:cNvSpPr>
            <a:spLocks noChangeArrowheads="1"/>
          </p:cNvSpPr>
          <p:nvPr/>
        </p:nvSpPr>
        <p:spPr bwMode="auto">
          <a:xfrm>
            <a:off x="3906042" y="1290048"/>
            <a:ext cx="3527628" cy="28684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11430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lvl="1">
              <a:spcBef>
                <a:spcPct val="20000"/>
              </a:spcBef>
            </a:pPr>
            <a:r>
              <a:rPr lang="en-US" altLang="en-US" sz="2200" b="1" i="1" dirty="0" err="1"/>
              <a:t>Trí</a:t>
            </a:r>
            <a:r>
              <a:rPr lang="en-US" altLang="en-US" sz="2200" b="1" i="1" dirty="0"/>
              <a:t> </a:t>
            </a:r>
            <a:r>
              <a:rPr lang="en-US" altLang="en-US" sz="2200" b="1" i="1" dirty="0" err="1"/>
              <a:t>nguyện</a:t>
            </a:r>
            <a:r>
              <a:rPr lang="en-US" altLang="en-US" sz="2200" b="1" i="1" dirty="0"/>
              <a:t>: </a:t>
            </a:r>
            <a:r>
              <a:rPr lang="en-US" altLang="en-US" sz="2200" b="1" i="1" dirty="0" err="1"/>
              <a:t>Suy</a:t>
            </a:r>
            <a:r>
              <a:rPr lang="en-US" altLang="en-US" sz="2200" b="1" i="1" dirty="0"/>
              <a:t> </a:t>
            </a:r>
            <a:r>
              <a:rPr lang="en-US" altLang="en-US" sz="2200" b="1" i="1" dirty="0" err="1"/>
              <a:t>niệm</a:t>
            </a:r>
            <a:endParaRPr lang="en-US" altLang="en-US" sz="2200" b="1" dirty="0"/>
          </a:p>
          <a:p>
            <a:pPr lvl="1">
              <a:spcBef>
                <a:spcPct val="20000"/>
              </a:spcBef>
            </a:pPr>
            <a:r>
              <a:rPr lang="en-US" altLang="en-US" sz="2200" b="1" dirty="0"/>
              <a:t>t</a:t>
            </a:r>
            <a:r>
              <a:rPr lang="en-US" altLang="en-US" sz="2200" b="1"/>
              <a:t>hinh </a:t>
            </a:r>
            <a:r>
              <a:rPr lang="en-US" altLang="en-US" sz="2200" b="1" err="1"/>
              <a:t>lặng</a:t>
            </a:r>
            <a:r>
              <a:rPr lang="en-US" altLang="en-US" sz="2200"/>
              <a:t> về </a:t>
            </a:r>
            <a:r>
              <a:rPr lang="en-US" altLang="en-US" sz="2200" dirty="0" err="1"/>
              <a:t>Chúa</a:t>
            </a:r>
            <a:r>
              <a:rPr lang="en-US" altLang="en-US" sz="2200" dirty="0"/>
              <a:t>, </a:t>
            </a:r>
            <a:r>
              <a:rPr lang="en-US" altLang="en-US" sz="2200" dirty="0" err="1"/>
              <a:t>tình</a:t>
            </a:r>
            <a:r>
              <a:rPr lang="en-US" altLang="en-US" sz="2200" dirty="0"/>
              <a:t> </a:t>
            </a:r>
            <a:r>
              <a:rPr lang="en-US" altLang="en-US" sz="2200" dirty="0" err="1"/>
              <a:t>yêu</a:t>
            </a:r>
            <a:r>
              <a:rPr lang="en-US" altLang="en-US" sz="2200" dirty="0"/>
              <a:t> </a:t>
            </a:r>
            <a:r>
              <a:rPr lang="en-US" altLang="en-US" sz="2200" dirty="0" err="1"/>
              <a:t>của</a:t>
            </a:r>
            <a:r>
              <a:rPr lang="en-US" altLang="en-US" sz="2200" dirty="0"/>
              <a:t> </a:t>
            </a:r>
            <a:r>
              <a:rPr lang="en-US" altLang="en-US" sz="2200" dirty="0" err="1"/>
              <a:t>Ngài</a:t>
            </a:r>
            <a:r>
              <a:rPr lang="en-US" altLang="en-US" sz="2200" dirty="0"/>
              <a:t> </a:t>
            </a:r>
            <a:r>
              <a:rPr lang="en-US" altLang="en-US" sz="2200" dirty="0" err="1"/>
              <a:t>nhất</a:t>
            </a:r>
            <a:r>
              <a:rPr lang="en-US" altLang="en-US" sz="2200" dirty="0"/>
              <a:t> </a:t>
            </a:r>
            <a:r>
              <a:rPr lang="en-US" altLang="en-US" sz="2200" dirty="0" err="1"/>
              <a:t>là</a:t>
            </a:r>
            <a:r>
              <a:rPr lang="en-US" altLang="en-US" sz="2200" dirty="0"/>
              <a:t> qua </a:t>
            </a:r>
            <a:r>
              <a:rPr lang="en-US" altLang="en-US" sz="2200" dirty="0" err="1"/>
              <a:t>đoạn</a:t>
            </a:r>
            <a:r>
              <a:rPr lang="en-US" altLang="en-US" sz="2200" dirty="0"/>
              <a:t> </a:t>
            </a:r>
            <a:r>
              <a:rPr lang="en-US" altLang="en-US" sz="2200" dirty="0" err="1"/>
              <a:t>kinh</a:t>
            </a:r>
            <a:r>
              <a:rPr lang="en-US" altLang="en-US" sz="2200" dirty="0"/>
              <a:t> </a:t>
            </a:r>
            <a:r>
              <a:rPr lang="en-US" altLang="en-US" sz="2200" dirty="0" err="1"/>
              <a:t>thánh</a:t>
            </a:r>
            <a:r>
              <a:rPr lang="en-US" altLang="en-US" sz="2200" dirty="0"/>
              <a:t>, </a:t>
            </a:r>
            <a:r>
              <a:rPr lang="en-US" altLang="en-US" sz="2200" dirty="0" err="1"/>
              <a:t>sử</a:t>
            </a:r>
            <a:r>
              <a:rPr lang="en-US" altLang="en-US" sz="2200" dirty="0"/>
              <a:t> dung </a:t>
            </a:r>
            <a:r>
              <a:rPr lang="en-US" altLang="en-US" sz="2200" dirty="0" err="1"/>
              <a:t>suy</a:t>
            </a:r>
            <a:r>
              <a:rPr lang="en-US" altLang="en-US" sz="2200" dirty="0"/>
              <a:t> </a:t>
            </a:r>
            <a:r>
              <a:rPr lang="en-US" altLang="en-US" sz="2200" dirty="0" err="1"/>
              <a:t>nghĩ</a:t>
            </a:r>
            <a:r>
              <a:rPr lang="en-US" altLang="en-US" sz="2200" dirty="0"/>
              <a:t>, </a:t>
            </a:r>
            <a:r>
              <a:rPr lang="en-US" altLang="en-US" sz="2200" dirty="0" err="1"/>
              <a:t>tình</a:t>
            </a:r>
            <a:r>
              <a:rPr lang="en-US" altLang="en-US" sz="2200" dirty="0"/>
              <a:t> </a:t>
            </a:r>
            <a:r>
              <a:rPr lang="en-US" altLang="en-US" sz="2200" dirty="0" err="1"/>
              <a:t>cảm</a:t>
            </a:r>
            <a:r>
              <a:rPr lang="en-US" altLang="en-US" sz="2200" dirty="0"/>
              <a:t>, </a:t>
            </a:r>
            <a:r>
              <a:rPr lang="en-US" altLang="en-US" sz="2200" dirty="0" err="1"/>
              <a:t>cảm</a:t>
            </a:r>
            <a:r>
              <a:rPr lang="en-US" altLang="en-US" sz="2200" dirty="0"/>
              <a:t> </a:t>
            </a:r>
            <a:r>
              <a:rPr lang="en-US" altLang="en-US" sz="2200" dirty="0" err="1"/>
              <a:t>giác</a:t>
            </a:r>
            <a:r>
              <a:rPr lang="en-US" altLang="en-US" sz="2200" dirty="0"/>
              <a:t>, </a:t>
            </a:r>
            <a:r>
              <a:rPr lang="en-US" altLang="en-US" sz="2200" dirty="0" err="1"/>
              <a:t>sự</a:t>
            </a:r>
            <a:r>
              <a:rPr lang="en-US" altLang="en-US" sz="2200" dirty="0"/>
              <a:t> </a:t>
            </a:r>
            <a:r>
              <a:rPr lang="en-US" altLang="en-US" sz="2200" dirty="0" err="1"/>
              <a:t>tưởng</a:t>
            </a:r>
            <a:r>
              <a:rPr lang="en-US" altLang="en-US" sz="2200" dirty="0"/>
              <a:t> </a:t>
            </a:r>
            <a:r>
              <a:rPr lang="en-US" altLang="en-US" sz="2200" dirty="0" err="1"/>
              <a:t>tượng</a:t>
            </a:r>
            <a:r>
              <a:rPr lang="en-US" altLang="en-US" sz="2200" dirty="0"/>
              <a:t>, </a:t>
            </a:r>
            <a:r>
              <a:rPr lang="en-US" altLang="en-US" sz="2200" dirty="0" err="1"/>
              <a:t>và</a:t>
            </a:r>
            <a:r>
              <a:rPr lang="en-US" altLang="en-US" sz="2200" dirty="0"/>
              <a:t> </a:t>
            </a:r>
            <a:r>
              <a:rPr lang="en-US" altLang="en-US" sz="2200" dirty="0" err="1"/>
              <a:t>ước</a:t>
            </a:r>
            <a:r>
              <a:rPr lang="en-US" altLang="en-US" sz="2200" dirty="0"/>
              <a:t> </a:t>
            </a:r>
            <a:r>
              <a:rPr lang="en-US" altLang="en-US" sz="2200" dirty="0" err="1"/>
              <a:t>muốn</a:t>
            </a:r>
            <a:r>
              <a:rPr lang="en-US" altLang="en-US" sz="2200" dirty="0"/>
              <a:t> </a:t>
            </a:r>
            <a:r>
              <a:rPr lang="en-US" altLang="en-US" sz="2200" dirty="0" err="1"/>
              <a:t>để</a:t>
            </a:r>
            <a:r>
              <a:rPr lang="en-US" altLang="en-US" sz="2200" dirty="0"/>
              <a:t> </a:t>
            </a:r>
            <a:r>
              <a:rPr lang="en-US" altLang="en-US" sz="2200" dirty="0" err="1"/>
              <a:t>gặp</a:t>
            </a:r>
            <a:r>
              <a:rPr lang="en-US" altLang="en-US" sz="2200" dirty="0"/>
              <a:t> </a:t>
            </a:r>
            <a:r>
              <a:rPr lang="en-US" altLang="en-US" sz="2200" dirty="0" err="1"/>
              <a:t>gỡ</a:t>
            </a:r>
            <a:r>
              <a:rPr lang="en-US" altLang="en-US" sz="2200" dirty="0"/>
              <a:t> </a:t>
            </a:r>
            <a:r>
              <a:rPr lang="en-US" altLang="en-US" sz="2200" err="1"/>
              <a:t>và</a:t>
            </a:r>
            <a:r>
              <a:rPr lang="en-US" altLang="en-US" sz="2200"/>
              <a:t> nghe </a:t>
            </a:r>
            <a:r>
              <a:rPr lang="en-US" altLang="en-US" sz="2200" dirty="0" err="1"/>
              <a:t>Chúa</a:t>
            </a:r>
            <a:r>
              <a:rPr lang="en-US" altLang="en-US" sz="2200" dirty="0"/>
              <a:t>. </a:t>
            </a:r>
            <a:endParaRPr lang="en-US" altLang="en-US" sz="800" dirty="0"/>
          </a:p>
        </p:txBody>
      </p:sp>
      <p:pic>
        <p:nvPicPr>
          <p:cNvPr id="2" name="Picture 1">
            <a:extLst>
              <a:ext uri="{FF2B5EF4-FFF2-40B4-BE49-F238E27FC236}">
                <a16:creationId xmlns:a16="http://schemas.microsoft.com/office/drawing/2014/main" id="{A656CA86-6ED7-734B-BD99-7C727043D548}"/>
              </a:ext>
            </a:extLst>
          </p:cNvPr>
          <p:cNvPicPr>
            <a:picLocks noChangeAspect="1"/>
          </p:cNvPicPr>
          <p:nvPr/>
        </p:nvPicPr>
        <p:blipFill>
          <a:blip r:embed="rId3"/>
          <a:stretch>
            <a:fillRect/>
          </a:stretch>
        </p:blipFill>
        <p:spPr>
          <a:xfrm>
            <a:off x="3702640" y="4305574"/>
            <a:ext cx="3527628" cy="2439980"/>
          </a:xfrm>
          <a:prstGeom prst="rect">
            <a:avLst/>
          </a:prstGeom>
        </p:spPr>
      </p:pic>
    </p:spTree>
    <p:extLst>
      <p:ext uri="{BB962C8B-B14F-4D97-AF65-F5344CB8AC3E}">
        <p14:creationId xmlns:p14="http://schemas.microsoft.com/office/powerpoint/2010/main" val="29606769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diamond(in)">
                                      <p:cBhvr>
                                        <p:cTn id="7" dur="2000"/>
                                        <p:tgtEl>
                                          <p:spTgt spid="266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6631"/>
                                        </p:tgtEl>
                                        <p:attrNameLst>
                                          <p:attrName>style.visibility</p:attrName>
                                        </p:attrNameLst>
                                      </p:cBhvr>
                                      <p:to>
                                        <p:strVal val="visible"/>
                                      </p:to>
                                    </p:set>
                                    <p:animEffect transition="in" filter="diamond(in)">
                                      <p:cBhvr>
                                        <p:cTn id="12" dur="2000"/>
                                        <p:tgtEl>
                                          <p:spTgt spid="266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62468">
                                            <p:bg/>
                                          </p:spTgt>
                                        </p:tgtEl>
                                        <p:attrNameLst>
                                          <p:attrName>style.visibility</p:attrName>
                                        </p:attrNameLst>
                                      </p:cBhvr>
                                      <p:to>
                                        <p:strVal val="visible"/>
                                      </p:to>
                                    </p:set>
                                    <p:animEffect transition="in" filter="diamond(in)">
                                      <p:cBhvr>
                                        <p:cTn id="17" dur="2000"/>
                                        <p:tgtEl>
                                          <p:spTgt spid="62468">
                                            <p:bg/>
                                          </p:spTgt>
                                        </p:tgtEl>
                                      </p:cBhvr>
                                    </p:animEffect>
                                  </p:childTnLst>
                                </p:cTn>
                              </p:par>
                              <p:par>
                                <p:cTn id="18" presetID="8" presetClass="entr" presetSubtype="16" fill="hold" grpId="0" nodeType="withEffect">
                                  <p:stCondLst>
                                    <p:cond delay="0"/>
                                  </p:stCondLst>
                                  <p:childTnLst>
                                    <p:set>
                                      <p:cBhvr>
                                        <p:cTn id="19" dur="1" fill="hold">
                                          <p:stCondLst>
                                            <p:cond delay="0"/>
                                          </p:stCondLst>
                                        </p:cTn>
                                        <p:tgtEl>
                                          <p:spTgt spid="62468">
                                            <p:txEl>
                                              <p:pRg st="0" end="0"/>
                                            </p:txEl>
                                          </p:spTgt>
                                        </p:tgtEl>
                                        <p:attrNameLst>
                                          <p:attrName>style.visibility</p:attrName>
                                        </p:attrNameLst>
                                      </p:cBhvr>
                                      <p:to>
                                        <p:strVal val="visible"/>
                                      </p:to>
                                    </p:set>
                                    <p:animEffect transition="in" filter="diamond(in)">
                                      <p:cBhvr>
                                        <p:cTn id="20" dur="2000"/>
                                        <p:tgtEl>
                                          <p:spTgt spid="624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8" grpId="0" build="p" animBg="1"/>
      <p:bldP spid="26630" grpId="0" animBg="1"/>
      <p:bldP spid="266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44734304-A7F4-164F-BDFF-3E3082131F48}"/>
              </a:ext>
            </a:extLst>
          </p:cNvPr>
          <p:cNvSpPr>
            <a:spLocks noGrp="1" noChangeArrowheads="1"/>
          </p:cNvSpPr>
          <p:nvPr>
            <p:ph type="title" idx="4294967295"/>
          </p:nvPr>
        </p:nvSpPr>
        <p:spPr>
          <a:xfrm>
            <a:off x="1992313" y="260351"/>
            <a:ext cx="8229600" cy="792163"/>
          </a:xfrm>
        </p:spPr>
        <p:txBody>
          <a:bodyPr/>
          <a:lstStyle/>
          <a:p>
            <a:pPr eaLnBrk="1" hangingPunct="1"/>
            <a:r>
              <a:rPr lang="en-US" altLang="en-US" sz="4000" b="1" dirty="0" err="1">
                <a:latin typeface="Tahoma" panose="020B0604030504040204" pitchFamily="34" charset="0"/>
              </a:rPr>
              <a:t>Phương</a:t>
            </a:r>
            <a:r>
              <a:rPr lang="en-US" altLang="en-US" sz="4000" b="1" dirty="0">
                <a:latin typeface="Tahoma" panose="020B0604030504040204" pitchFamily="34" charset="0"/>
              </a:rPr>
              <a:t> </a:t>
            </a:r>
            <a:r>
              <a:rPr lang="en-US" altLang="en-US" sz="4000" b="1" dirty="0" err="1">
                <a:latin typeface="Tahoma" panose="020B0604030504040204" pitchFamily="34" charset="0"/>
              </a:rPr>
              <a:t>cách</a:t>
            </a:r>
            <a:r>
              <a:rPr lang="en-US" altLang="en-US" sz="4000" b="1" dirty="0">
                <a:latin typeface="Tahoma" panose="020B0604030504040204" pitchFamily="34" charset="0"/>
              </a:rPr>
              <a:t> </a:t>
            </a:r>
            <a:r>
              <a:rPr lang="en-US" altLang="en-US" sz="4000" b="1" dirty="0" err="1">
                <a:latin typeface="Tahoma" panose="020B0604030504040204" pitchFamily="34" charset="0"/>
              </a:rPr>
              <a:t>cầu</a:t>
            </a:r>
            <a:r>
              <a:rPr lang="en-US" altLang="en-US" sz="4000" b="1" dirty="0">
                <a:latin typeface="Tahoma" panose="020B0604030504040204" pitchFamily="34" charset="0"/>
              </a:rPr>
              <a:t> </a:t>
            </a:r>
            <a:r>
              <a:rPr lang="en-US" altLang="en-US" sz="4000" b="1" dirty="0" err="1">
                <a:latin typeface="Tahoma" panose="020B0604030504040204" pitchFamily="34" charset="0"/>
              </a:rPr>
              <a:t>nguyện</a:t>
            </a:r>
            <a:endParaRPr lang="en-US" altLang="en-US" b="1" dirty="0">
              <a:latin typeface="Tahoma" panose="020B0604030504040204" pitchFamily="34" charset="0"/>
            </a:endParaRPr>
          </a:p>
        </p:txBody>
      </p:sp>
      <p:sp>
        <p:nvSpPr>
          <p:cNvPr id="63491" name="Rectangle 3">
            <a:extLst>
              <a:ext uri="{FF2B5EF4-FFF2-40B4-BE49-F238E27FC236}">
                <a16:creationId xmlns:a16="http://schemas.microsoft.com/office/drawing/2014/main" id="{800AF677-98B0-1C41-AF64-5475E1AC417F}"/>
              </a:ext>
            </a:extLst>
          </p:cNvPr>
          <p:cNvSpPr>
            <a:spLocks noGrp="1" noChangeArrowheads="1"/>
          </p:cNvSpPr>
          <p:nvPr>
            <p:ph type="body" sz="half" idx="4294967295"/>
          </p:nvPr>
        </p:nvSpPr>
        <p:spPr>
          <a:xfrm>
            <a:off x="1847851" y="1412876"/>
            <a:ext cx="8348663" cy="1584325"/>
          </a:xfrm>
        </p:spPr>
        <p:txBody>
          <a:bodyPr/>
          <a:lstStyle/>
          <a:p>
            <a:pPr eaLnBrk="1" hangingPunct="1">
              <a:buFontTx/>
              <a:buNone/>
            </a:pPr>
            <a:r>
              <a:rPr lang="en-US" altLang="en-US" dirty="0" err="1">
                <a:latin typeface="Tahoma" panose="020B0604030504040204" pitchFamily="34" charset="0"/>
              </a:rPr>
              <a:t>Kinh</a:t>
            </a:r>
            <a:r>
              <a:rPr lang="en-US" altLang="en-US" dirty="0">
                <a:latin typeface="Tahoma" panose="020B0604030504040204" pitchFamily="34" charset="0"/>
              </a:rPr>
              <a:t> </a:t>
            </a:r>
            <a:r>
              <a:rPr lang="en-US" altLang="en-US" dirty="0" err="1">
                <a:latin typeface="Tahoma" panose="020B0604030504040204" pitchFamily="34" charset="0"/>
              </a:rPr>
              <a:t>Thánh</a:t>
            </a:r>
            <a:r>
              <a:rPr lang="en-US" altLang="en-US" dirty="0">
                <a:latin typeface="Tahoma" panose="020B0604030504040204" pitchFamily="34" charset="0"/>
              </a:rPr>
              <a:t> </a:t>
            </a:r>
            <a:r>
              <a:rPr lang="en-US" altLang="en-US" dirty="0" err="1">
                <a:latin typeface="Tahoma" panose="020B0604030504040204" pitchFamily="34" charset="0"/>
              </a:rPr>
              <a:t>và</a:t>
            </a:r>
            <a:r>
              <a:rPr lang="en-US" altLang="en-US" dirty="0">
                <a:latin typeface="Tahoma" panose="020B0604030504040204" pitchFamily="34" charset="0"/>
              </a:rPr>
              <a:t> </a:t>
            </a:r>
            <a:r>
              <a:rPr lang="en-US" altLang="en-US" dirty="0" err="1">
                <a:latin typeface="Tahoma" panose="020B0604030504040204" pitchFamily="34" charset="0"/>
              </a:rPr>
              <a:t>Thánh</a:t>
            </a:r>
            <a:r>
              <a:rPr lang="en-US" altLang="en-US" dirty="0">
                <a:latin typeface="Tahoma" panose="020B0604030504040204" pitchFamily="34" charset="0"/>
              </a:rPr>
              <a:t> </a:t>
            </a:r>
            <a:r>
              <a:rPr lang="en-US" altLang="en-US" dirty="0" err="1">
                <a:latin typeface="Tahoma" panose="020B0604030504040204" pitchFamily="34" charset="0"/>
              </a:rPr>
              <a:t>Truyền</a:t>
            </a:r>
            <a:r>
              <a:rPr lang="en-US" altLang="en-US" dirty="0">
                <a:latin typeface="Tahoma" panose="020B0604030504040204" pitchFamily="34" charset="0"/>
              </a:rPr>
              <a:t> </a:t>
            </a:r>
            <a:r>
              <a:rPr lang="en-US" altLang="en-US" dirty="0" err="1">
                <a:latin typeface="Tahoma" panose="020B0604030504040204" pitchFamily="34" charset="0"/>
              </a:rPr>
              <a:t>đã</a:t>
            </a:r>
            <a:r>
              <a:rPr lang="en-US" altLang="en-US" dirty="0">
                <a:latin typeface="Tahoma" panose="020B0604030504040204" pitchFamily="34" charset="0"/>
              </a:rPr>
              <a:t> </a:t>
            </a:r>
            <a:r>
              <a:rPr lang="en-US" altLang="en-US" dirty="0" err="1">
                <a:latin typeface="Tahoma" panose="020B0604030504040204" pitchFamily="34" charset="0"/>
              </a:rPr>
              <a:t>mặc</a:t>
            </a:r>
            <a:r>
              <a:rPr lang="en-US" altLang="en-US" dirty="0">
                <a:latin typeface="Tahoma" panose="020B0604030504040204" pitchFamily="34" charset="0"/>
              </a:rPr>
              <a:t> </a:t>
            </a:r>
            <a:r>
              <a:rPr lang="en-US" altLang="en-US" dirty="0" err="1">
                <a:latin typeface="Tahoma" panose="020B0604030504040204" pitchFamily="34" charset="0"/>
              </a:rPr>
              <a:t>khải</a:t>
            </a:r>
            <a:r>
              <a:rPr lang="en-US" altLang="en-US" dirty="0">
                <a:latin typeface="Tahoma" panose="020B0604030504040204" pitchFamily="34" charset="0"/>
              </a:rPr>
              <a:t> </a:t>
            </a:r>
            <a:r>
              <a:rPr lang="en-US" altLang="en-US" dirty="0" err="1">
                <a:latin typeface="Tahoma" panose="020B0604030504040204" pitchFamily="34" charset="0"/>
              </a:rPr>
              <a:t>cho</a:t>
            </a:r>
            <a:r>
              <a:rPr lang="en-US" altLang="en-US" dirty="0">
                <a:latin typeface="Tahoma" panose="020B0604030504040204" pitchFamily="34" charset="0"/>
              </a:rPr>
              <a:t> ta </a:t>
            </a:r>
            <a:r>
              <a:rPr lang="en-US" altLang="en-US" dirty="0" err="1">
                <a:latin typeface="Tahoma" panose="020B0604030504040204" pitchFamily="34" charset="0"/>
              </a:rPr>
              <a:t>về</a:t>
            </a:r>
            <a:r>
              <a:rPr lang="en-US" altLang="en-US" dirty="0">
                <a:latin typeface="Tahoma" panose="020B0604030504040204" pitchFamily="34" charset="0"/>
              </a:rPr>
              <a:t> </a:t>
            </a:r>
            <a:r>
              <a:rPr lang="en-US" altLang="en-US" dirty="0" err="1">
                <a:latin typeface="Tahoma" panose="020B0604030504040204" pitchFamily="34" charset="0"/>
              </a:rPr>
              <a:t>cầu</a:t>
            </a:r>
            <a:r>
              <a:rPr lang="en-US" altLang="en-US" dirty="0">
                <a:latin typeface="Tahoma" panose="020B0604030504040204" pitchFamily="34" charset="0"/>
              </a:rPr>
              <a:t> </a:t>
            </a:r>
            <a:r>
              <a:rPr lang="en-US" altLang="en-US" dirty="0" err="1">
                <a:latin typeface="Tahoma" panose="020B0604030504040204" pitchFamily="34" charset="0"/>
              </a:rPr>
              <a:t>nguyện</a:t>
            </a:r>
            <a:r>
              <a:rPr lang="en-US" altLang="en-US" dirty="0">
                <a:latin typeface="Tahoma" panose="020B0604030504040204" pitchFamily="34" charset="0"/>
              </a:rPr>
              <a:t>: </a:t>
            </a:r>
            <a:endParaRPr lang="en-US" altLang="en-US" dirty="0"/>
          </a:p>
        </p:txBody>
      </p:sp>
      <p:sp>
        <p:nvSpPr>
          <p:cNvPr id="63492" name="Rectangle 4">
            <a:extLst>
              <a:ext uri="{FF2B5EF4-FFF2-40B4-BE49-F238E27FC236}">
                <a16:creationId xmlns:a16="http://schemas.microsoft.com/office/drawing/2014/main" id="{4E2598A8-2FA6-574C-A241-589C54D9A748}"/>
              </a:ext>
            </a:extLst>
          </p:cNvPr>
          <p:cNvSpPr>
            <a:spLocks noGrp="1" noChangeArrowheads="1"/>
          </p:cNvSpPr>
          <p:nvPr>
            <p:ph type="body" sz="half" idx="4294967295"/>
          </p:nvPr>
        </p:nvSpPr>
        <p:spPr>
          <a:xfrm>
            <a:off x="5867400" y="2565400"/>
            <a:ext cx="4343400" cy="3911600"/>
          </a:xfrm>
        </p:spPr>
        <p:txBody>
          <a:bodyPr>
            <a:normAutofit lnSpcReduction="10000"/>
          </a:bodyPr>
          <a:lstStyle/>
          <a:p>
            <a:r>
              <a:rPr lang="en-US" altLang="en-US" sz="3000" i="1" dirty="0" err="1">
                <a:latin typeface="Tahoma" panose="020B0604030504040204" pitchFamily="34" charset="0"/>
              </a:rPr>
              <a:t>Chúc</a:t>
            </a:r>
            <a:r>
              <a:rPr lang="en-US" altLang="en-US" sz="3000" i="1" dirty="0">
                <a:latin typeface="Tahoma" panose="020B0604030504040204" pitchFamily="34" charset="0"/>
              </a:rPr>
              <a:t> </a:t>
            </a:r>
            <a:r>
              <a:rPr lang="en-US" altLang="en-US" sz="3000" i="1" dirty="0" err="1">
                <a:latin typeface="Tahoma" panose="020B0604030504040204" pitchFamily="34" charset="0"/>
              </a:rPr>
              <a:t>tụng</a:t>
            </a:r>
            <a:r>
              <a:rPr lang="en-US" altLang="en-US" sz="3000" i="1" dirty="0">
                <a:latin typeface="Tahoma" panose="020B0604030504040204" pitchFamily="34" charset="0"/>
              </a:rPr>
              <a:t> </a:t>
            </a:r>
            <a:r>
              <a:rPr lang="en-US" altLang="en-US" sz="3000" i="1" dirty="0" err="1">
                <a:latin typeface="Tahoma" panose="020B0604030504040204" pitchFamily="34" charset="0"/>
              </a:rPr>
              <a:t>và</a:t>
            </a:r>
            <a:r>
              <a:rPr lang="en-US" altLang="en-US" sz="3000" i="1" dirty="0">
                <a:latin typeface="Tahoma" panose="020B0604030504040204" pitchFamily="34" charset="0"/>
              </a:rPr>
              <a:t> </a:t>
            </a:r>
            <a:r>
              <a:rPr lang="en-US" altLang="en-US" sz="3000" i="1" dirty="0" err="1">
                <a:latin typeface="Tahoma" panose="020B0604030504040204" pitchFamily="34" charset="0"/>
              </a:rPr>
              <a:t>cảm</a:t>
            </a:r>
            <a:r>
              <a:rPr lang="en-US" altLang="en-US" sz="3000" i="1" dirty="0">
                <a:latin typeface="Tahoma" panose="020B0604030504040204" pitchFamily="34" charset="0"/>
              </a:rPr>
              <a:t> </a:t>
            </a:r>
            <a:r>
              <a:rPr lang="en-US" altLang="en-US" sz="3000" i="1" dirty="0" err="1">
                <a:latin typeface="Tahoma" panose="020B0604030504040204" pitchFamily="34" charset="0"/>
              </a:rPr>
              <a:t>tạ</a:t>
            </a:r>
            <a:r>
              <a:rPr lang="en-US" altLang="en-US" sz="3000" i="1" dirty="0">
                <a:latin typeface="Tahoma" panose="020B0604030504040204" pitchFamily="34" charset="0"/>
              </a:rPr>
              <a:t> </a:t>
            </a:r>
            <a:r>
              <a:rPr lang="en-US" altLang="en-US" sz="3000" i="1" dirty="0" err="1">
                <a:latin typeface="Tahoma" panose="020B0604030504040204" pitchFamily="34" charset="0"/>
              </a:rPr>
              <a:t>Chúa</a:t>
            </a:r>
            <a:r>
              <a:rPr lang="en-US" altLang="en-US" sz="3000" i="1" dirty="0">
                <a:latin typeface="Tahoma" panose="020B0604030504040204" pitchFamily="34" charset="0"/>
              </a:rPr>
              <a:t>: </a:t>
            </a:r>
            <a:r>
              <a:rPr lang="en-US" altLang="en-US" sz="3000" dirty="0" err="1">
                <a:latin typeface="Tahoma" panose="020B0604030504040204" pitchFamily="34" charset="0"/>
              </a:rPr>
              <a:t>vì</a:t>
            </a:r>
            <a:r>
              <a:rPr lang="en-US" altLang="en-US" sz="3000" dirty="0">
                <a:latin typeface="Tahoma" panose="020B0604030504040204" pitchFamily="34" charset="0"/>
              </a:rPr>
              <a:t> </a:t>
            </a:r>
            <a:r>
              <a:rPr lang="en-US" altLang="en-US" sz="3000" dirty="0" err="1">
                <a:latin typeface="Tahoma" panose="020B0604030504040204" pitchFamily="34" charset="0"/>
              </a:rPr>
              <a:t>Chúa</a:t>
            </a:r>
            <a:r>
              <a:rPr lang="en-US" altLang="en-US" sz="3000" dirty="0">
                <a:latin typeface="Tahoma" panose="020B0604030504040204" pitchFamily="34" charset="0"/>
              </a:rPr>
              <a:t> </a:t>
            </a:r>
            <a:r>
              <a:rPr lang="en-US" altLang="en-US" sz="3000" dirty="0" err="1">
                <a:latin typeface="Tahoma" panose="020B0604030504040204" pitchFamily="34" charset="0"/>
              </a:rPr>
              <a:t>luôn</a:t>
            </a:r>
            <a:r>
              <a:rPr lang="en-US" altLang="en-US" sz="3000" dirty="0">
                <a:latin typeface="Tahoma" panose="020B0604030504040204" pitchFamily="34" charset="0"/>
              </a:rPr>
              <a:t> ban </a:t>
            </a:r>
            <a:r>
              <a:rPr lang="en-US" altLang="en-US" sz="3000" dirty="0" err="1">
                <a:latin typeface="Tahoma" panose="020B0604030504040204" pitchFamily="34" charset="0"/>
              </a:rPr>
              <a:t>muôn</a:t>
            </a:r>
            <a:r>
              <a:rPr lang="en-US" altLang="en-US" sz="3000" dirty="0">
                <a:latin typeface="Tahoma" panose="020B0604030504040204" pitchFamily="34" charset="0"/>
              </a:rPr>
              <a:t> </a:t>
            </a:r>
            <a:r>
              <a:rPr lang="en-US" altLang="en-US" sz="3000" dirty="0" err="1">
                <a:latin typeface="Tahoma" panose="020B0604030504040204" pitchFamily="34" charset="0"/>
              </a:rPr>
              <a:t>ơn</a:t>
            </a:r>
            <a:r>
              <a:rPr lang="en-US" altLang="en-US" sz="3000" dirty="0">
                <a:latin typeface="Tahoma" panose="020B0604030504040204" pitchFamily="34" charset="0"/>
              </a:rPr>
              <a:t> </a:t>
            </a:r>
            <a:r>
              <a:rPr lang="en-US" altLang="en-US" sz="3000" dirty="0" err="1">
                <a:latin typeface="Tahoma" panose="020B0604030504040204" pitchFamily="34" charset="0"/>
              </a:rPr>
              <a:t>cho</a:t>
            </a:r>
            <a:r>
              <a:rPr lang="en-US" altLang="en-US" sz="3000" dirty="0">
                <a:latin typeface="Tahoma" panose="020B0604030504040204" pitchFamily="34" charset="0"/>
              </a:rPr>
              <a:t> ta, </a:t>
            </a:r>
            <a:r>
              <a:rPr lang="en-US" altLang="en-US" sz="3000" dirty="0" err="1">
                <a:latin typeface="Tahoma" panose="020B0604030504040204" pitchFamily="34" charset="0"/>
              </a:rPr>
              <a:t>gia</a:t>
            </a:r>
            <a:r>
              <a:rPr lang="en-US" altLang="en-US" sz="3000" dirty="0">
                <a:latin typeface="Tahoma" panose="020B0604030504040204" pitchFamily="34" charset="0"/>
              </a:rPr>
              <a:t> </a:t>
            </a:r>
            <a:r>
              <a:rPr lang="en-US" altLang="en-US" sz="3000" dirty="0" err="1">
                <a:latin typeface="Tahoma" panose="020B0604030504040204" pitchFamily="34" charset="0"/>
              </a:rPr>
              <a:t>đình</a:t>
            </a:r>
            <a:r>
              <a:rPr lang="en-US" altLang="en-US" sz="3000" dirty="0">
                <a:latin typeface="Tahoma" panose="020B0604030504040204" pitchFamily="34" charset="0"/>
              </a:rPr>
              <a:t> </a:t>
            </a:r>
            <a:r>
              <a:rPr lang="en-US" altLang="en-US" sz="3000" dirty="0" err="1">
                <a:latin typeface="Tahoma" panose="020B0604030504040204" pitchFamily="34" charset="0"/>
              </a:rPr>
              <a:t>và</a:t>
            </a:r>
            <a:r>
              <a:rPr lang="en-US" altLang="en-US" sz="3000" dirty="0">
                <a:latin typeface="Tahoma" panose="020B0604030504040204" pitchFamily="34" charset="0"/>
              </a:rPr>
              <a:t> </a:t>
            </a:r>
            <a:r>
              <a:rPr lang="en-US" altLang="en-US" sz="3000" dirty="0" err="1">
                <a:latin typeface="Tahoma" panose="020B0604030504040204" pitchFamily="34" charset="0"/>
              </a:rPr>
              <a:t>thế</a:t>
            </a:r>
            <a:r>
              <a:rPr lang="en-US" altLang="en-US" sz="3000" dirty="0">
                <a:latin typeface="Tahoma" panose="020B0604030504040204" pitchFamily="34" charset="0"/>
              </a:rPr>
              <a:t> </a:t>
            </a:r>
            <a:r>
              <a:rPr lang="en-US" altLang="en-US" sz="3000" dirty="0" err="1">
                <a:latin typeface="Tahoma" panose="020B0604030504040204" pitchFamily="34" charset="0"/>
              </a:rPr>
              <a:t>giới</a:t>
            </a:r>
            <a:r>
              <a:rPr lang="en-US" altLang="en-US" sz="3000" dirty="0">
                <a:latin typeface="Tahoma" panose="020B0604030504040204" pitchFamily="34" charset="0"/>
              </a:rPr>
              <a:t>.</a:t>
            </a:r>
          </a:p>
          <a:p>
            <a:pPr eaLnBrk="1" hangingPunct="1">
              <a:lnSpc>
                <a:spcPct val="90000"/>
              </a:lnSpc>
            </a:pPr>
            <a:endParaRPr lang="en-US" altLang="en-US" sz="3000" dirty="0">
              <a:latin typeface="Tahoma" panose="020B0604030504040204" pitchFamily="34" charset="0"/>
            </a:endParaRPr>
          </a:p>
          <a:p>
            <a:r>
              <a:rPr lang="en-US" altLang="en-US" sz="3000" i="1" dirty="0" err="1">
                <a:latin typeface="Tahoma" panose="020B0604030504040204" pitchFamily="34" charset="0"/>
              </a:rPr>
              <a:t>Thờ</a:t>
            </a:r>
            <a:r>
              <a:rPr lang="en-US" altLang="en-US" sz="3000" i="1" dirty="0">
                <a:latin typeface="Tahoma" panose="020B0604030504040204" pitchFamily="34" charset="0"/>
              </a:rPr>
              <a:t> </a:t>
            </a:r>
            <a:r>
              <a:rPr lang="en-US" altLang="en-US" sz="3000" i="1" dirty="0" err="1">
                <a:latin typeface="Tahoma" panose="020B0604030504040204" pitchFamily="34" charset="0"/>
              </a:rPr>
              <a:t>lạy</a:t>
            </a:r>
            <a:r>
              <a:rPr lang="en-US" altLang="en-US" sz="3000" i="1" dirty="0">
                <a:latin typeface="Tahoma" panose="020B0604030504040204" pitchFamily="34" charset="0"/>
              </a:rPr>
              <a:t>: </a:t>
            </a:r>
            <a:r>
              <a:rPr lang="en-US" altLang="en-US" sz="3000" dirty="0" err="1">
                <a:latin typeface="Tahoma" panose="020B0604030504040204" pitchFamily="34" charset="0"/>
              </a:rPr>
              <a:t>vì</a:t>
            </a:r>
            <a:r>
              <a:rPr lang="en-US" altLang="en-US" sz="3000" i="1" dirty="0">
                <a:latin typeface="Tahoma" panose="020B0604030504040204" pitchFamily="34" charset="0"/>
              </a:rPr>
              <a:t> </a:t>
            </a:r>
            <a:r>
              <a:rPr lang="en-US" altLang="en-US" sz="3000" dirty="0" err="1">
                <a:latin typeface="Tahoma" panose="020B0604030504040204" pitchFamily="34" charset="0"/>
              </a:rPr>
              <a:t>Chúa</a:t>
            </a:r>
            <a:r>
              <a:rPr lang="en-US" altLang="en-US" sz="3000" dirty="0">
                <a:latin typeface="Tahoma" panose="020B0604030504040204" pitchFamily="34" charset="0"/>
              </a:rPr>
              <a:t> </a:t>
            </a:r>
            <a:r>
              <a:rPr lang="en-US" altLang="en-US" sz="3000" dirty="0" err="1">
                <a:latin typeface="Tahoma" panose="020B0604030504040204" pitchFamily="34" charset="0"/>
              </a:rPr>
              <a:t>là</a:t>
            </a:r>
            <a:r>
              <a:rPr lang="en-US" altLang="en-US" sz="3000" dirty="0">
                <a:latin typeface="Tahoma" panose="020B0604030504040204" pitchFamily="34" charset="0"/>
              </a:rPr>
              <a:t> </a:t>
            </a:r>
            <a:r>
              <a:rPr lang="en-US" altLang="en-US" sz="3000" err="1">
                <a:latin typeface="Tahoma" panose="020B0604030504040204" pitchFamily="34" charset="0"/>
              </a:rPr>
              <a:t>Đấng</a:t>
            </a:r>
            <a:r>
              <a:rPr lang="en-US" altLang="en-US" sz="3000">
                <a:latin typeface="Tahoma" panose="020B0604030504040204" pitchFamily="34" charset="0"/>
              </a:rPr>
              <a:t> sáng </a:t>
            </a:r>
            <a:r>
              <a:rPr lang="en-US" altLang="en-US" sz="3000" dirty="0">
                <a:latin typeface="Tahoma" panose="020B0604030504040204" pitchFamily="34" charset="0"/>
              </a:rPr>
              <a:t>t</a:t>
            </a:r>
            <a:r>
              <a:rPr lang="en-US" altLang="en-US" sz="3000">
                <a:latin typeface="Tahoma" panose="020B0604030504040204" pitchFamily="34" charset="0"/>
              </a:rPr>
              <a:t>ạo </a:t>
            </a:r>
            <a:r>
              <a:rPr lang="en-US" altLang="en-US" sz="3000" dirty="0" err="1">
                <a:latin typeface="Tahoma" panose="020B0604030504040204" pitchFamily="34" charset="0"/>
              </a:rPr>
              <a:t>muôn</a:t>
            </a:r>
            <a:r>
              <a:rPr lang="en-US" altLang="en-US" sz="3000" dirty="0">
                <a:latin typeface="Tahoma" panose="020B0604030504040204" pitchFamily="34" charset="0"/>
              </a:rPr>
              <a:t> </a:t>
            </a:r>
            <a:r>
              <a:rPr lang="en-US" altLang="en-US" sz="3000" dirty="0" err="1">
                <a:latin typeface="Tahoma" panose="020B0604030504040204" pitchFamily="34" charset="0"/>
              </a:rPr>
              <a:t>loài</a:t>
            </a:r>
            <a:r>
              <a:rPr lang="en-US" altLang="en-US" sz="3000" dirty="0">
                <a:latin typeface="Tahoma" panose="020B0604030504040204" pitchFamily="34" charset="0"/>
              </a:rPr>
              <a:t> </a:t>
            </a:r>
            <a:r>
              <a:rPr lang="en-US" altLang="en-US" sz="3000" dirty="0" err="1">
                <a:latin typeface="Tahoma" panose="020B0604030504040204" pitchFamily="34" charset="0"/>
              </a:rPr>
              <a:t>và</a:t>
            </a:r>
            <a:r>
              <a:rPr lang="en-US" altLang="en-US" sz="3000" dirty="0">
                <a:latin typeface="Tahoma" panose="020B0604030504040204" pitchFamily="34" charset="0"/>
              </a:rPr>
              <a:t> </a:t>
            </a:r>
            <a:r>
              <a:rPr lang="en-US" altLang="en-US" sz="3000" dirty="0" err="1">
                <a:latin typeface="Tahoma" panose="020B0604030504040204" pitchFamily="34" charset="0"/>
              </a:rPr>
              <a:t>chính</a:t>
            </a:r>
            <a:r>
              <a:rPr lang="en-US" altLang="en-US" sz="3000" dirty="0">
                <a:latin typeface="Tahoma" panose="020B0604030504040204" pitchFamily="34" charset="0"/>
              </a:rPr>
              <a:t> </a:t>
            </a:r>
            <a:r>
              <a:rPr lang="en-US" altLang="en-US" sz="3000">
                <a:latin typeface="Tahoma" panose="020B0604030504040204" pitchFamily="34" charset="0"/>
              </a:rPr>
              <a:t>ta (</a:t>
            </a:r>
            <a:r>
              <a:rPr lang="en-US" altLang="en-US" sz="3000" dirty="0">
                <a:latin typeface="Tahoma" panose="020B0604030504040204" pitchFamily="34" charset="0"/>
              </a:rPr>
              <a:t>q</a:t>
            </a:r>
            <a:r>
              <a:rPr lang="en-US" altLang="en-US" sz="3000">
                <a:latin typeface="Tahoma" panose="020B0604030504040204" pitchFamily="34" charset="0"/>
              </a:rPr>
              <a:t>uyền </a:t>
            </a:r>
            <a:r>
              <a:rPr lang="en-US" altLang="en-US" sz="3000" dirty="0" err="1">
                <a:latin typeface="Tahoma" panose="020B0604030504040204" pitchFamily="34" charset="0"/>
              </a:rPr>
              <a:t>năng</a:t>
            </a:r>
            <a:r>
              <a:rPr lang="en-US" altLang="en-US" sz="3000" dirty="0">
                <a:latin typeface="Tahoma" panose="020B0604030504040204" pitchFamily="34" charset="0"/>
              </a:rPr>
              <a:t> </a:t>
            </a:r>
            <a:r>
              <a:rPr lang="en-US" altLang="en-US" sz="3000" dirty="0" err="1">
                <a:latin typeface="Tahoma" panose="020B0604030504040204" pitchFamily="34" charset="0"/>
              </a:rPr>
              <a:t>vô</a:t>
            </a:r>
            <a:r>
              <a:rPr lang="en-US" altLang="en-US" sz="3000" dirty="0">
                <a:latin typeface="Tahoma" panose="020B0604030504040204" pitchFamily="34" charset="0"/>
              </a:rPr>
              <a:t> </a:t>
            </a:r>
            <a:r>
              <a:rPr lang="en-US" altLang="en-US" sz="3000" dirty="0" err="1">
                <a:latin typeface="Tahoma" panose="020B0604030504040204" pitchFamily="34" charset="0"/>
              </a:rPr>
              <a:t>cùng</a:t>
            </a:r>
            <a:r>
              <a:rPr lang="en-US" altLang="en-US" sz="3000" dirty="0">
                <a:latin typeface="Tahoma" panose="020B0604030504040204" pitchFamily="34" charset="0"/>
              </a:rPr>
              <a:t>). </a:t>
            </a:r>
            <a:endParaRPr lang="en-US" altLang="en-US" dirty="0">
              <a:latin typeface="Tahoma" panose="020B0604030504040204" pitchFamily="34" charset="0"/>
            </a:endParaRPr>
          </a:p>
        </p:txBody>
      </p:sp>
      <p:pic>
        <p:nvPicPr>
          <p:cNvPr id="26628" name="Picture 5">
            <a:extLst>
              <a:ext uri="{FF2B5EF4-FFF2-40B4-BE49-F238E27FC236}">
                <a16:creationId xmlns:a16="http://schemas.microsoft.com/office/drawing/2014/main" id="{0A1836E3-8DC3-4C43-9203-1527BA66AB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1088" y="2924176"/>
            <a:ext cx="3384550"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0166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plus(in)">
                                      <p:cBhvr>
                                        <p:cTn id="7" dur="500"/>
                                        <p:tgtEl>
                                          <p:spTgt spid="634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63492">
                                            <p:txEl>
                                              <p:pRg st="0" end="0"/>
                                            </p:txEl>
                                          </p:spTgt>
                                        </p:tgtEl>
                                        <p:attrNameLst>
                                          <p:attrName>style.visibility</p:attrName>
                                        </p:attrNameLst>
                                      </p:cBhvr>
                                      <p:to>
                                        <p:strVal val="visible"/>
                                      </p:to>
                                    </p:set>
                                    <p:animEffect transition="in" filter="plus(in)">
                                      <p:cBhvr>
                                        <p:cTn id="12" dur="500"/>
                                        <p:tgtEl>
                                          <p:spTgt spid="6349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63492">
                                            <p:txEl>
                                              <p:pRg st="2" end="2"/>
                                            </p:txEl>
                                          </p:spTgt>
                                        </p:tgtEl>
                                        <p:attrNameLst>
                                          <p:attrName>style.visibility</p:attrName>
                                        </p:attrNameLst>
                                      </p:cBhvr>
                                      <p:to>
                                        <p:strVal val="visible"/>
                                      </p:to>
                                    </p:set>
                                    <p:animEffect transition="in" filter="plus(in)">
                                      <p:cBhvr>
                                        <p:cTn id="17" dur="500"/>
                                        <p:tgtEl>
                                          <p:spTgt spid="634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P spid="6349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44734304-A7F4-164F-BDFF-3E3082131F48}"/>
              </a:ext>
            </a:extLst>
          </p:cNvPr>
          <p:cNvSpPr>
            <a:spLocks noGrp="1" noChangeArrowheads="1"/>
          </p:cNvSpPr>
          <p:nvPr>
            <p:ph type="title" idx="4294967295"/>
          </p:nvPr>
        </p:nvSpPr>
        <p:spPr>
          <a:xfrm>
            <a:off x="1992313" y="260351"/>
            <a:ext cx="8229600" cy="792163"/>
          </a:xfrm>
        </p:spPr>
        <p:txBody>
          <a:bodyPr/>
          <a:lstStyle/>
          <a:p>
            <a:pPr eaLnBrk="1" hangingPunct="1"/>
            <a:r>
              <a:rPr lang="en-US" altLang="en-US" sz="4000" b="1" dirty="0" err="1">
                <a:latin typeface="Tahoma" panose="020B0604030504040204" pitchFamily="34" charset="0"/>
              </a:rPr>
              <a:t>Phương</a:t>
            </a:r>
            <a:r>
              <a:rPr lang="en-US" altLang="en-US" sz="4000" b="1" dirty="0">
                <a:latin typeface="Tahoma" panose="020B0604030504040204" pitchFamily="34" charset="0"/>
              </a:rPr>
              <a:t> </a:t>
            </a:r>
            <a:r>
              <a:rPr lang="en-US" altLang="en-US" sz="4000" b="1" dirty="0" err="1">
                <a:latin typeface="Tahoma" panose="020B0604030504040204" pitchFamily="34" charset="0"/>
              </a:rPr>
              <a:t>cách</a:t>
            </a:r>
            <a:r>
              <a:rPr lang="en-US" altLang="en-US" sz="4000" b="1" dirty="0">
                <a:latin typeface="Tahoma" panose="020B0604030504040204" pitchFamily="34" charset="0"/>
              </a:rPr>
              <a:t> </a:t>
            </a:r>
            <a:r>
              <a:rPr lang="en-US" altLang="en-US" sz="4000" b="1" dirty="0" err="1">
                <a:latin typeface="Tahoma" panose="020B0604030504040204" pitchFamily="34" charset="0"/>
              </a:rPr>
              <a:t>cầu</a:t>
            </a:r>
            <a:r>
              <a:rPr lang="en-US" altLang="en-US" sz="4000" b="1" dirty="0">
                <a:latin typeface="Tahoma" panose="020B0604030504040204" pitchFamily="34" charset="0"/>
              </a:rPr>
              <a:t> </a:t>
            </a:r>
            <a:r>
              <a:rPr lang="en-US" altLang="en-US" sz="4000" b="1" dirty="0" err="1">
                <a:latin typeface="Tahoma" panose="020B0604030504040204" pitchFamily="34" charset="0"/>
              </a:rPr>
              <a:t>nguyện</a:t>
            </a:r>
            <a:endParaRPr lang="en-US" altLang="en-US" b="1" dirty="0">
              <a:latin typeface="Tahoma" panose="020B0604030504040204" pitchFamily="34" charset="0"/>
            </a:endParaRPr>
          </a:p>
        </p:txBody>
      </p:sp>
      <p:sp>
        <p:nvSpPr>
          <p:cNvPr id="63492" name="Rectangle 4">
            <a:extLst>
              <a:ext uri="{FF2B5EF4-FFF2-40B4-BE49-F238E27FC236}">
                <a16:creationId xmlns:a16="http://schemas.microsoft.com/office/drawing/2014/main" id="{4E2598A8-2FA6-574C-A241-589C54D9A748}"/>
              </a:ext>
            </a:extLst>
          </p:cNvPr>
          <p:cNvSpPr>
            <a:spLocks noGrp="1" noChangeArrowheads="1"/>
          </p:cNvSpPr>
          <p:nvPr>
            <p:ph type="body" sz="half" idx="4294967295"/>
          </p:nvPr>
        </p:nvSpPr>
        <p:spPr>
          <a:xfrm>
            <a:off x="6096000" y="1724025"/>
            <a:ext cx="6096000" cy="5156200"/>
          </a:xfrm>
        </p:spPr>
        <p:txBody>
          <a:bodyPr>
            <a:normAutofit/>
          </a:bodyPr>
          <a:lstStyle/>
          <a:p>
            <a:r>
              <a:rPr lang="en-US" altLang="en-US" sz="3000" i="1" dirty="0" err="1">
                <a:latin typeface="Tahoma" panose="020B0604030504040204" pitchFamily="34" charset="0"/>
              </a:rPr>
              <a:t>Xưng</a:t>
            </a:r>
            <a:r>
              <a:rPr lang="en-US" altLang="en-US" sz="3000" i="1" dirty="0">
                <a:latin typeface="Tahoma" panose="020B0604030504040204" pitchFamily="34" charset="0"/>
              </a:rPr>
              <a:t> </a:t>
            </a:r>
            <a:r>
              <a:rPr lang="en-US" altLang="en-US" sz="3000" i="1" dirty="0" err="1">
                <a:latin typeface="Tahoma" panose="020B0604030504040204" pitchFamily="34" charset="0"/>
              </a:rPr>
              <a:t>tội</a:t>
            </a:r>
            <a:r>
              <a:rPr lang="en-US" altLang="en-US" sz="3000" i="1" dirty="0">
                <a:latin typeface="Tahoma" panose="020B0604030504040204" pitchFamily="34" charset="0"/>
              </a:rPr>
              <a:t> </a:t>
            </a:r>
            <a:r>
              <a:rPr lang="en-US" altLang="en-US" sz="3000" i="1" dirty="0" err="1">
                <a:latin typeface="Tahoma" panose="020B0604030504040204" pitchFamily="34" charset="0"/>
              </a:rPr>
              <a:t>và</a:t>
            </a:r>
            <a:r>
              <a:rPr lang="en-US" altLang="en-US" sz="3000" i="1" dirty="0">
                <a:latin typeface="Tahoma" panose="020B0604030504040204" pitchFamily="34" charset="0"/>
              </a:rPr>
              <a:t> </a:t>
            </a:r>
            <a:r>
              <a:rPr lang="en-US" altLang="en-US" sz="3000" i="1" dirty="0" err="1">
                <a:latin typeface="Tahoma" panose="020B0604030504040204" pitchFamily="34" charset="0"/>
              </a:rPr>
              <a:t>tha</a:t>
            </a:r>
            <a:r>
              <a:rPr lang="en-US" altLang="en-US" sz="3000" i="1" dirty="0">
                <a:latin typeface="Tahoma" panose="020B0604030504040204" pitchFamily="34" charset="0"/>
              </a:rPr>
              <a:t> </a:t>
            </a:r>
            <a:r>
              <a:rPr lang="en-US" altLang="en-US" sz="3000" i="1" dirty="0" err="1">
                <a:latin typeface="Tahoma" panose="020B0604030504040204" pitchFamily="34" charset="0"/>
              </a:rPr>
              <a:t>thứ</a:t>
            </a:r>
            <a:r>
              <a:rPr lang="en-US" altLang="en-US" sz="3000" i="1" dirty="0">
                <a:latin typeface="Tahoma" panose="020B0604030504040204" pitchFamily="34" charset="0"/>
              </a:rPr>
              <a:t>: </a:t>
            </a:r>
            <a:r>
              <a:rPr lang="en-US" altLang="en-US" sz="3000" dirty="0" err="1">
                <a:latin typeface="Tahoma" panose="020B0604030504040204" pitchFamily="34" charset="0"/>
              </a:rPr>
              <a:t>vì</a:t>
            </a:r>
            <a:r>
              <a:rPr lang="en-US" altLang="en-US" sz="3000" dirty="0">
                <a:latin typeface="Tahoma" panose="020B0604030504040204" pitchFamily="34" charset="0"/>
              </a:rPr>
              <a:t> ta </a:t>
            </a:r>
            <a:r>
              <a:rPr lang="en-US" altLang="en-US" sz="3000" dirty="0" err="1">
                <a:latin typeface="Tahoma" panose="020B0604030504040204" pitchFamily="34" charset="0"/>
              </a:rPr>
              <a:t>luôn</a:t>
            </a:r>
            <a:r>
              <a:rPr lang="en-US" altLang="en-US" sz="3000" dirty="0">
                <a:latin typeface="Tahoma" panose="020B0604030504040204" pitchFamily="34" charset="0"/>
              </a:rPr>
              <a:t> </a:t>
            </a:r>
            <a:r>
              <a:rPr lang="en-US" altLang="en-US" sz="3000" dirty="0" err="1">
                <a:latin typeface="Tahoma" panose="020B0604030504040204" pitchFamily="34" charset="0"/>
              </a:rPr>
              <a:t>là</a:t>
            </a:r>
            <a:r>
              <a:rPr lang="en-US" altLang="en-US" sz="3000" dirty="0">
                <a:latin typeface="Tahoma" panose="020B0604030504040204" pitchFamily="34" charset="0"/>
              </a:rPr>
              <a:t> </a:t>
            </a:r>
            <a:r>
              <a:rPr lang="en-US" altLang="en-US" sz="3000" dirty="0" err="1">
                <a:latin typeface="Tahoma" panose="020B0604030504040204" pitchFamily="34" charset="0"/>
              </a:rPr>
              <a:t>tội</a:t>
            </a:r>
            <a:r>
              <a:rPr lang="en-US" altLang="en-US" sz="3000" dirty="0">
                <a:latin typeface="Tahoma" panose="020B0604030504040204" pitchFamily="34" charset="0"/>
              </a:rPr>
              <a:t> </a:t>
            </a:r>
            <a:r>
              <a:rPr lang="en-US" altLang="en-US" sz="3000" dirty="0" err="1">
                <a:latin typeface="Tahoma" panose="020B0604030504040204" pitchFamily="34" charset="0"/>
              </a:rPr>
              <a:t>nhân</a:t>
            </a:r>
            <a:r>
              <a:rPr lang="en-US" altLang="en-US" sz="3000" dirty="0">
                <a:latin typeface="Tahoma" panose="020B0604030504040204" pitchFamily="34" charset="0"/>
              </a:rPr>
              <a:t> </a:t>
            </a:r>
            <a:r>
              <a:rPr lang="en-US" altLang="en-US" sz="3000" dirty="0" err="1">
                <a:latin typeface="Tahoma" panose="020B0604030504040204" pitchFamily="34" charset="0"/>
              </a:rPr>
              <a:t>trước</a:t>
            </a:r>
            <a:r>
              <a:rPr lang="en-US" altLang="en-US" sz="3000" dirty="0">
                <a:latin typeface="Tahoma" panose="020B0604030504040204" pitchFamily="34" charset="0"/>
              </a:rPr>
              <a:t> </a:t>
            </a:r>
            <a:r>
              <a:rPr lang="en-US" altLang="en-US" sz="3000" dirty="0" err="1">
                <a:latin typeface="Tahoma" panose="020B0604030504040204" pitchFamily="34" charset="0"/>
              </a:rPr>
              <a:t>mặt</a:t>
            </a:r>
            <a:r>
              <a:rPr lang="en-US" altLang="en-US" sz="3000" dirty="0">
                <a:latin typeface="Tahoma" panose="020B0604030504040204" pitchFamily="34" charset="0"/>
              </a:rPr>
              <a:t> </a:t>
            </a:r>
            <a:r>
              <a:rPr lang="en-US" altLang="en-US" sz="3000" dirty="0" err="1">
                <a:latin typeface="Tahoma" panose="020B0604030504040204" pitchFamily="34" charset="0"/>
              </a:rPr>
              <a:t>Chúa</a:t>
            </a:r>
            <a:r>
              <a:rPr lang="en-US" altLang="en-US" sz="3000" dirty="0">
                <a:latin typeface="Tahoma" panose="020B0604030504040204" pitchFamily="34" charset="0"/>
              </a:rPr>
              <a:t>.</a:t>
            </a:r>
          </a:p>
          <a:p>
            <a:pPr marL="0" indent="0">
              <a:buNone/>
            </a:pPr>
            <a:endParaRPr lang="en-US" altLang="en-US" sz="3000" dirty="0">
              <a:latin typeface="Tahoma" panose="020B0604030504040204" pitchFamily="34" charset="0"/>
            </a:endParaRPr>
          </a:p>
          <a:p>
            <a:r>
              <a:rPr lang="en-US" altLang="en-US" sz="3000" i="1" dirty="0" err="1">
                <a:latin typeface="Tahoma" panose="020B0604030504040204" pitchFamily="34" charset="0"/>
              </a:rPr>
              <a:t>Cầu</a:t>
            </a:r>
            <a:r>
              <a:rPr lang="en-US" altLang="en-US" sz="3000" i="1" dirty="0">
                <a:latin typeface="Tahoma" panose="020B0604030504040204" pitchFamily="34" charset="0"/>
              </a:rPr>
              <a:t> </a:t>
            </a:r>
            <a:r>
              <a:rPr lang="en-US" altLang="en-US" sz="3000" i="1" dirty="0" err="1">
                <a:latin typeface="Tahoma" panose="020B0604030504040204" pitchFamily="34" charset="0"/>
              </a:rPr>
              <a:t>thay</a:t>
            </a:r>
            <a:r>
              <a:rPr lang="en-US" altLang="en-US" sz="3000" i="1" dirty="0">
                <a:latin typeface="Tahoma" panose="020B0604030504040204" pitchFamily="34" charset="0"/>
              </a:rPr>
              <a:t> </a:t>
            </a:r>
            <a:r>
              <a:rPr lang="en-US" altLang="en-US" sz="3000" i="1" err="1">
                <a:latin typeface="Tahoma" panose="020B0604030504040204" pitchFamily="34" charset="0"/>
              </a:rPr>
              <a:t>và</a:t>
            </a:r>
            <a:r>
              <a:rPr lang="en-US" altLang="en-US" sz="3000" i="1">
                <a:latin typeface="Tahoma" panose="020B0604030504040204" pitchFamily="34" charset="0"/>
              </a:rPr>
              <a:t> xin </a:t>
            </a:r>
            <a:r>
              <a:rPr lang="en-US" altLang="en-US" sz="3000" i="1" dirty="0" err="1">
                <a:latin typeface="Tahoma" panose="020B0604030504040204" pitchFamily="34" charset="0"/>
              </a:rPr>
              <a:t>ơn</a:t>
            </a:r>
            <a:r>
              <a:rPr lang="en-US" altLang="en-US" sz="3000" i="1" dirty="0">
                <a:latin typeface="Tahoma" panose="020B0604030504040204" pitchFamily="34" charset="0"/>
              </a:rPr>
              <a:t>: </a:t>
            </a:r>
            <a:r>
              <a:rPr lang="en-US" altLang="en-US" sz="3000" dirty="0" err="1">
                <a:latin typeface="Tahoma" panose="020B0604030504040204" pitchFamily="34" charset="0"/>
              </a:rPr>
              <a:t>xin</a:t>
            </a:r>
            <a:r>
              <a:rPr lang="en-US" altLang="en-US" sz="3000" dirty="0">
                <a:latin typeface="Tahoma" panose="020B0604030504040204" pitchFamily="34" charset="0"/>
              </a:rPr>
              <a:t> </a:t>
            </a:r>
            <a:r>
              <a:rPr lang="en-US" altLang="en-US" sz="3000" dirty="0" err="1">
                <a:latin typeface="Tahoma" panose="020B0604030504040204" pitchFamily="34" charset="0"/>
              </a:rPr>
              <a:t>Chúa</a:t>
            </a:r>
            <a:r>
              <a:rPr lang="en-US" altLang="en-US" sz="3000" dirty="0">
                <a:latin typeface="Tahoma" panose="020B0604030504040204" pitchFamily="34" charset="0"/>
              </a:rPr>
              <a:t> ban </a:t>
            </a:r>
            <a:r>
              <a:rPr lang="en-US" altLang="en-US" sz="3000" dirty="0" err="1">
                <a:latin typeface="Tahoma" panose="020B0604030504040204" pitchFamily="34" charset="0"/>
              </a:rPr>
              <a:t>cho</a:t>
            </a:r>
            <a:r>
              <a:rPr lang="en-US" altLang="en-US" sz="3000" dirty="0">
                <a:latin typeface="Tahoma" panose="020B0604030504040204" pitchFamily="34" charset="0"/>
              </a:rPr>
              <a:t> ta </a:t>
            </a:r>
            <a:r>
              <a:rPr lang="en-US" altLang="en-US" sz="3000" dirty="0" err="1">
                <a:latin typeface="Tahoma" panose="020B0604030504040204" pitchFamily="34" charset="0"/>
              </a:rPr>
              <a:t>và</a:t>
            </a:r>
            <a:r>
              <a:rPr lang="en-US" altLang="en-US" sz="3000" dirty="0">
                <a:latin typeface="Tahoma" panose="020B0604030504040204" pitchFamily="34" charset="0"/>
              </a:rPr>
              <a:t> </a:t>
            </a:r>
            <a:r>
              <a:rPr lang="en-US" altLang="en-US" sz="3000" dirty="0" err="1">
                <a:latin typeface="Tahoma" panose="020B0604030504040204" pitchFamily="34" charset="0"/>
              </a:rPr>
              <a:t>người</a:t>
            </a:r>
            <a:r>
              <a:rPr lang="en-US" altLang="en-US" sz="3000" dirty="0">
                <a:latin typeface="Tahoma" panose="020B0604030504040204" pitchFamily="34" charset="0"/>
              </a:rPr>
              <a:t> </a:t>
            </a:r>
            <a:r>
              <a:rPr lang="en-US" altLang="en-US" sz="3000" dirty="0" err="1">
                <a:latin typeface="Tahoma" panose="020B0604030504040204" pitchFamily="34" charset="0"/>
              </a:rPr>
              <a:t>khác</a:t>
            </a:r>
            <a:r>
              <a:rPr lang="en-US" altLang="en-US" sz="3000" dirty="0">
                <a:latin typeface="Tahoma" panose="020B0604030504040204" pitchFamily="34" charset="0"/>
              </a:rPr>
              <a:t> </a:t>
            </a:r>
            <a:r>
              <a:rPr lang="en-US" altLang="en-US" sz="3000" dirty="0" err="1">
                <a:latin typeface="Tahoma" panose="020B0604030504040204" pitchFamily="34" charset="0"/>
              </a:rPr>
              <a:t>những</a:t>
            </a:r>
            <a:r>
              <a:rPr lang="en-US" altLang="en-US" sz="3000" dirty="0">
                <a:latin typeface="Tahoma" panose="020B0604030504040204" pitchFamily="34" charset="0"/>
              </a:rPr>
              <a:t> </a:t>
            </a:r>
            <a:r>
              <a:rPr lang="en-US" altLang="en-US" sz="3000" dirty="0" err="1">
                <a:latin typeface="Tahoma" panose="020B0604030504040204" pitchFamily="34" charset="0"/>
              </a:rPr>
              <a:t>gì</a:t>
            </a:r>
            <a:r>
              <a:rPr lang="en-US" altLang="en-US" sz="3000" dirty="0">
                <a:latin typeface="Tahoma" panose="020B0604030504040204" pitchFamily="34" charset="0"/>
              </a:rPr>
              <a:t> </a:t>
            </a:r>
            <a:r>
              <a:rPr lang="en-US" altLang="en-US" sz="3000" dirty="0" err="1">
                <a:latin typeface="Tahoma" panose="020B0604030504040204" pitchFamily="34" charset="0"/>
              </a:rPr>
              <a:t>cần</a:t>
            </a:r>
            <a:r>
              <a:rPr lang="en-US" altLang="en-US" sz="3000" dirty="0">
                <a:latin typeface="Tahoma" panose="020B0604030504040204" pitchFamily="34" charset="0"/>
              </a:rPr>
              <a:t> </a:t>
            </a:r>
            <a:r>
              <a:rPr lang="en-US" altLang="en-US" sz="3000" dirty="0" err="1">
                <a:latin typeface="Tahoma" panose="020B0604030504040204" pitchFamily="34" charset="0"/>
              </a:rPr>
              <a:t>thiết</a:t>
            </a:r>
            <a:r>
              <a:rPr lang="en-US" altLang="en-US" sz="3000" dirty="0">
                <a:latin typeface="Tahoma" panose="020B0604030504040204" pitchFamily="34" charset="0"/>
              </a:rPr>
              <a:t>.</a:t>
            </a:r>
          </a:p>
          <a:p>
            <a:pPr marL="0" indent="0">
              <a:buNone/>
            </a:pPr>
            <a:endParaRPr lang="en-US" altLang="en-US" sz="3000" dirty="0">
              <a:latin typeface="Tahoma" panose="020B0604030504040204" pitchFamily="34" charset="0"/>
            </a:endParaRPr>
          </a:p>
          <a:p>
            <a:pPr marL="0" indent="0">
              <a:buNone/>
            </a:pPr>
            <a:r>
              <a:rPr lang="en-US" altLang="en-US" sz="3000" dirty="0">
                <a:latin typeface="Tahoma" panose="020B0604030504040204" pitchFamily="34" charset="0"/>
              </a:rPr>
              <a:t>*</a:t>
            </a:r>
            <a:r>
              <a:rPr lang="en-US" dirty="0" err="1"/>
              <a:t>Đỉnh</a:t>
            </a:r>
            <a:r>
              <a:rPr lang="en-US" dirty="0"/>
              <a:t> </a:t>
            </a:r>
            <a:r>
              <a:rPr lang="en-US" dirty="0" err="1"/>
              <a:t>cao</a:t>
            </a:r>
            <a:r>
              <a:rPr lang="en-US" dirty="0"/>
              <a:t> </a:t>
            </a:r>
            <a:r>
              <a:rPr lang="en-US" dirty="0" err="1"/>
              <a:t>cầu</a:t>
            </a:r>
            <a:r>
              <a:rPr lang="en-US" dirty="0"/>
              <a:t> </a:t>
            </a:r>
            <a:r>
              <a:rPr lang="en-US" dirty="0" err="1"/>
              <a:t>nguyện</a:t>
            </a:r>
            <a:r>
              <a:rPr lang="en-US" dirty="0"/>
              <a:t>: “</a:t>
            </a:r>
            <a:r>
              <a:rPr lang="en-US" dirty="0" err="1"/>
              <a:t>xin</a:t>
            </a:r>
            <a:r>
              <a:rPr lang="en-US" dirty="0"/>
              <a:t> </a:t>
            </a:r>
            <a:r>
              <a:rPr lang="en-US" dirty="0" err="1"/>
              <a:t>đừng</a:t>
            </a:r>
            <a:r>
              <a:rPr lang="en-US" dirty="0"/>
              <a:t> </a:t>
            </a:r>
            <a:r>
              <a:rPr lang="en-US" dirty="0" err="1"/>
              <a:t>theo</a:t>
            </a:r>
            <a:r>
              <a:rPr lang="en-US" dirty="0"/>
              <a:t> </a:t>
            </a:r>
            <a:r>
              <a:rPr lang="en-US" dirty="0" err="1"/>
              <a:t>ý</a:t>
            </a:r>
            <a:r>
              <a:rPr lang="en-US" dirty="0"/>
              <a:t> con </a:t>
            </a:r>
            <a:r>
              <a:rPr lang="en-US" dirty="0" err="1"/>
              <a:t>mà</a:t>
            </a:r>
            <a:r>
              <a:rPr lang="en-US" dirty="0"/>
              <a:t> </a:t>
            </a:r>
            <a:r>
              <a:rPr lang="en-US" dirty="0" err="1"/>
              <a:t>theo</a:t>
            </a:r>
            <a:r>
              <a:rPr lang="en-US" dirty="0"/>
              <a:t> </a:t>
            </a:r>
            <a:r>
              <a:rPr lang="en-US" dirty="0" err="1"/>
              <a:t>ý</a:t>
            </a:r>
            <a:r>
              <a:rPr lang="en-US" dirty="0"/>
              <a:t> Cha.”</a:t>
            </a:r>
            <a:endParaRPr lang="en-US" altLang="en-US" dirty="0">
              <a:latin typeface="Tahoma" panose="020B0604030504040204" pitchFamily="34" charset="0"/>
            </a:endParaRPr>
          </a:p>
        </p:txBody>
      </p:sp>
      <p:pic>
        <p:nvPicPr>
          <p:cNvPr id="26628" name="Picture 5">
            <a:extLst>
              <a:ext uri="{FF2B5EF4-FFF2-40B4-BE49-F238E27FC236}">
                <a16:creationId xmlns:a16="http://schemas.microsoft.com/office/drawing/2014/main" id="{0A1836E3-8DC3-4C43-9203-1527BA66AB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1088" y="2924176"/>
            <a:ext cx="3384550"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667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3492">
                                            <p:txEl>
                                              <p:pRg st="0" end="0"/>
                                            </p:txEl>
                                          </p:spTgt>
                                        </p:tgtEl>
                                        <p:attrNameLst>
                                          <p:attrName>style.visibility</p:attrName>
                                        </p:attrNameLst>
                                      </p:cBhvr>
                                      <p:to>
                                        <p:strVal val="visible"/>
                                      </p:to>
                                    </p:set>
                                    <p:animEffect transition="in" filter="plus(in)">
                                      <p:cBhvr>
                                        <p:cTn id="7" dur="500"/>
                                        <p:tgtEl>
                                          <p:spTgt spid="634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63492">
                                            <p:txEl>
                                              <p:pRg st="2" end="2"/>
                                            </p:txEl>
                                          </p:spTgt>
                                        </p:tgtEl>
                                        <p:attrNameLst>
                                          <p:attrName>style.visibility</p:attrName>
                                        </p:attrNameLst>
                                      </p:cBhvr>
                                      <p:to>
                                        <p:strVal val="visible"/>
                                      </p:to>
                                    </p:set>
                                    <p:animEffect transition="in" filter="plus(in)">
                                      <p:cBhvr>
                                        <p:cTn id="12" dur="500"/>
                                        <p:tgtEl>
                                          <p:spTgt spid="6349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63492">
                                            <p:txEl>
                                              <p:pRg st="4" end="4"/>
                                            </p:txEl>
                                          </p:spTgt>
                                        </p:tgtEl>
                                        <p:attrNameLst>
                                          <p:attrName>style.visibility</p:attrName>
                                        </p:attrNameLst>
                                      </p:cBhvr>
                                      <p:to>
                                        <p:strVal val="visible"/>
                                      </p:to>
                                    </p:set>
                                    <p:animEffect transition="in" filter="plus(in)">
                                      <p:cBhvr>
                                        <p:cTn id="17" dur="500"/>
                                        <p:tgtEl>
                                          <p:spTgt spid="6349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2"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1409</Words>
  <Application>Microsoft Office PowerPoint</Application>
  <PresentationFormat>Widescreen</PresentationFormat>
  <Paragraphs>99</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Big Caslon</vt:lpstr>
      <vt:lpstr>Calibri</vt:lpstr>
      <vt:lpstr>Calibri Light</vt:lpstr>
      <vt:lpstr>Tahoma</vt:lpstr>
      <vt:lpstr>Office Theme</vt:lpstr>
      <vt:lpstr>PowerPoint Presentation</vt:lpstr>
      <vt:lpstr>Cầu Nguyện Mở Đầu</vt:lpstr>
      <vt:lpstr>PowerPoint Presentation</vt:lpstr>
      <vt:lpstr>PowerPoint Presentation</vt:lpstr>
      <vt:lpstr>Định nghĩa về sự cầu nguyện</vt:lpstr>
      <vt:lpstr>PowerPoint Presentation</vt:lpstr>
      <vt:lpstr>Định nghĩa về sự cầu nguyện</vt:lpstr>
      <vt:lpstr>PowerPoint Presentation</vt:lpstr>
      <vt:lpstr>Cầu nguyện như thế nào?</vt:lpstr>
      <vt:lpstr>Cầu nguyện như thế nào?</vt:lpstr>
      <vt:lpstr>Hình thức cầu nguyện</vt:lpstr>
      <vt:lpstr>Phương cách cầu nguyện</vt:lpstr>
      <vt:lpstr>Phương cách cầu nguyện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Tran</dc:creator>
  <cp:lastModifiedBy>Tom Nguyen</cp:lastModifiedBy>
  <cp:revision>23</cp:revision>
  <dcterms:created xsi:type="dcterms:W3CDTF">2020-07-12T23:19:22Z</dcterms:created>
  <dcterms:modified xsi:type="dcterms:W3CDTF">2020-07-15T16:16:22Z</dcterms:modified>
</cp:coreProperties>
</file>