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2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FC0D7-95C5-4627-A739-9C16C94C588C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39903-7828-4D98-858A-E9DC21B32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39903-7828-4D98-858A-E9DC21B32C0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39903-7828-4D98-858A-E9DC21B32C0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39903-7828-4D98-858A-E9DC21B32C0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B6B3DBF-3415-45F1-840A-097BE17A566A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2B685BB-0902-4747-AB60-E5FADD747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14600"/>
            <a:ext cx="7772400" cy="1447800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Những</a:t>
            </a:r>
            <a: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60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iều</a:t>
            </a:r>
            <a: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c</a:t>
            </a:r>
            <a:r>
              <a:rPr lang="vi-VN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ă</a:t>
            </a:r>
            <a: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 </a:t>
            </a:r>
            <a:r>
              <a:rPr lang="en-US" sz="60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bản</a:t>
            </a:r>
            <a: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/>
            </a:r>
            <a:b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</a:br>
            <a:r>
              <a:rPr lang="en-US" sz="60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Ba</a:t>
            </a:r>
            <a:r>
              <a:rPr lang="en-US" sz="60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endParaRPr lang="en-US" sz="6000" b="1" dirty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 algn="r"/>
            <a:r>
              <a:rPr lang="en-US" sz="1800" b="1" dirty="0" smtClean="0">
                <a:latin typeface="Fortunaschwein" pitchFamily="2" charset="0"/>
              </a:rPr>
              <a:t>Curs. </a:t>
            </a:r>
            <a:r>
              <a:rPr lang="en-US" sz="1800" b="1" dirty="0" err="1" smtClean="0">
                <a:latin typeface="Fortunaschwein" pitchFamily="2" charset="0"/>
              </a:rPr>
              <a:t>Gioan</a:t>
            </a:r>
            <a:r>
              <a:rPr lang="en-US" sz="1800" b="1" dirty="0" smtClean="0">
                <a:latin typeface="Fortunaschwein" pitchFamily="2" charset="0"/>
              </a:rPr>
              <a:t> </a:t>
            </a:r>
            <a:r>
              <a:rPr lang="en-US" sz="1800" b="1" dirty="0" err="1" smtClean="0">
                <a:latin typeface="Fortunaschwein" pitchFamily="2" charset="0"/>
              </a:rPr>
              <a:t>Trần</a:t>
            </a:r>
            <a:r>
              <a:rPr lang="en-US" sz="1800" b="1" dirty="0" smtClean="0">
                <a:latin typeface="Fortunaschwein" pitchFamily="2" charset="0"/>
              </a:rPr>
              <a:t> </a:t>
            </a:r>
            <a:r>
              <a:rPr lang="en-US" sz="1800" b="1" dirty="0" err="1" smtClean="0">
                <a:latin typeface="Fortunaschwein" pitchFamily="2" charset="0"/>
              </a:rPr>
              <a:t>Hiếu</a:t>
            </a:r>
            <a:endParaRPr lang="en-US" sz="1800" b="1" dirty="0" smtClean="0">
              <a:latin typeface="Fortunaschwein" pitchFamily="2" charset="0"/>
            </a:endParaRPr>
          </a:p>
          <a:p>
            <a:pPr algn="r"/>
            <a:r>
              <a:rPr lang="en-US" sz="1800" b="1" dirty="0" smtClean="0">
                <a:latin typeface="Fortunaschwein" pitchFamily="2" charset="0"/>
              </a:rPr>
              <a:t>PT </a:t>
            </a:r>
            <a:r>
              <a:rPr lang="en-US" sz="1800" b="1" dirty="0" err="1" smtClean="0">
                <a:latin typeface="Fortunaschwein" pitchFamily="2" charset="0"/>
              </a:rPr>
              <a:t>Cursillo</a:t>
            </a:r>
            <a:r>
              <a:rPr lang="en-US" sz="1800" b="1" dirty="0" smtClean="0">
                <a:latin typeface="Fortunaschwein" pitchFamily="2" charset="0"/>
              </a:rPr>
              <a:t> VNSJ</a:t>
            </a:r>
            <a:endParaRPr lang="en-US" sz="1800" b="1" dirty="0">
              <a:latin typeface="Fortunaschwein" pitchFamily="2" charset="0"/>
            </a:endParaRPr>
          </a:p>
        </p:txBody>
      </p:sp>
      <p:pic>
        <p:nvPicPr>
          <p:cNvPr id="19458" name="Picture 2" descr="http://www.saintbonaventureparish.org/wp-content/uploads/2011/04/Cursillo-rev-2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2057400" cy="2147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Thánh</a:t>
            </a:r>
            <a:r>
              <a:rPr lang="en-US" dirty="0" smtClean="0">
                <a:solidFill>
                  <a:schemeClr val="accent2"/>
                </a:solidFill>
                <a:latin typeface="Footlight MT Light" pitchFamily="18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hóa</a:t>
            </a:r>
            <a:r>
              <a:rPr lang="en-US" dirty="0" smtClean="0">
                <a:solidFill>
                  <a:schemeClr val="accent2"/>
                </a:solidFill>
                <a:latin typeface="Footlight MT Light" pitchFamily="18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bản</a:t>
            </a:r>
            <a:r>
              <a:rPr lang="en-US" dirty="0" smtClean="0">
                <a:solidFill>
                  <a:schemeClr val="accent2"/>
                </a:solidFill>
                <a:latin typeface="Footlight MT Light" pitchFamily="18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thân</a:t>
            </a:r>
            <a:endParaRPr lang="en-US" dirty="0" smtClean="0">
              <a:solidFill>
                <a:schemeClr val="accent2"/>
              </a:solidFill>
              <a:latin typeface="Footlight MT Light" pitchFamily="18" charset="0"/>
            </a:endParaRPr>
          </a:p>
          <a:p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Thánh</a:t>
            </a:r>
            <a:r>
              <a:rPr lang="en-US" dirty="0" smtClean="0">
                <a:solidFill>
                  <a:schemeClr val="accent2"/>
                </a:solidFill>
                <a:latin typeface="Footlight MT Light" pitchFamily="18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hóa</a:t>
            </a:r>
            <a:r>
              <a:rPr lang="en-US" dirty="0" smtClean="0">
                <a:solidFill>
                  <a:schemeClr val="accent2"/>
                </a:solidFill>
                <a:latin typeface="Footlight MT Light" pitchFamily="18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môi</a:t>
            </a:r>
            <a:r>
              <a:rPr lang="en-US" dirty="0" smtClean="0">
                <a:solidFill>
                  <a:schemeClr val="accent2"/>
                </a:solidFill>
                <a:latin typeface="Footlight MT Light" pitchFamily="18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tr</a:t>
            </a:r>
            <a:r>
              <a:rPr lang="vi-VN" dirty="0" smtClean="0">
                <a:solidFill>
                  <a:schemeClr val="accent2"/>
                </a:solidFill>
              </a:rPr>
              <a:t>ườ</a:t>
            </a:r>
            <a:r>
              <a:rPr lang="en-US" dirty="0" err="1" smtClean="0">
                <a:solidFill>
                  <a:schemeClr val="accent2"/>
                </a:solidFill>
                <a:latin typeface="Footlight MT Light" pitchFamily="18" charset="0"/>
              </a:rPr>
              <a:t>ng</a:t>
            </a:r>
            <a:endParaRPr lang="en-US" dirty="0" smtClean="0">
              <a:solidFill>
                <a:schemeClr val="accent2"/>
              </a:solidFill>
              <a:latin typeface="Footlight MT Light" pitchFamily="18" charset="0"/>
            </a:endParaRP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Ba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khởi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sự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cho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việc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cải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hoán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Mục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tiêu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PT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Cursillo</a:t>
            </a:r>
            <a:endParaRPr lang="en-US" sz="4800" b="1" dirty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18434" name="AutoShape 2" descr="http://holiness.lyricss.org/4g2014/h/holiness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6" name="Picture 4" descr="http://holiness.lyricss.org/4g2014/h/holines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295400"/>
            <a:ext cx="4002423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sz="3600" i="1" dirty="0" smtClean="0"/>
          </a:p>
          <a:p>
            <a:pPr>
              <a:buNone/>
            </a:pP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yêu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</a:t>
            </a:r>
            <a:r>
              <a:rPr lang="vi-VN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ng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chúng</a:t>
            </a:r>
            <a:endParaRPr lang="vi-VN" sz="3600" i="1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>
              <a:buNone/>
            </a:pP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ta”</a:t>
            </a:r>
          </a:p>
          <a:p>
            <a:pPr algn="ctr">
              <a:buNone/>
            </a:pPr>
            <a:endParaRPr lang="en-US" sz="3600" i="1" dirty="0"/>
          </a:p>
          <a:p>
            <a:pPr algn="ctr">
              <a:buNone/>
            </a:pPr>
            <a:endParaRPr lang="en-US" sz="36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Sứ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iệp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Ba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endParaRPr lang="en-US" sz="4800" b="1" dirty="0">
              <a:solidFill>
                <a:srgbClr val="C0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17412" name="Picture 4" descr="https://encrypted-tbn1.gstatic.com/images?q=tbn:ANd9GcRK_b8YDI6Sj0kz9VF6uPbzO5dJOrHQ7HtrPEqBBfua0Voa7YB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962399"/>
            <a:ext cx="2562225" cy="2154361"/>
          </a:xfrm>
          <a:prstGeom prst="rect">
            <a:avLst/>
          </a:prstGeom>
          <a:noFill/>
        </p:spPr>
      </p:pic>
      <p:pic>
        <p:nvPicPr>
          <p:cNvPr id="17414" name="Picture 6" descr="https://encrypted-tbn0.gstatic.com/images?q=tbn:ANd9GcSL1Y5DY6JQftxsKiqeemLWNL5JRAelVxBT1vwygB5Ys2JAOZx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676400"/>
            <a:ext cx="2960612" cy="4449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ơ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n s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ơ</a:t>
            </a:r>
            <a:endParaRPr lang="en-US" sz="36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Chân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thành</a:t>
            </a:r>
            <a:endParaRPr lang="en-US" sz="36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tinh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thần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suy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niệm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&amp;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cầu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endParaRPr lang="en-US" sz="36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khung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cảnh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tĩnh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lặng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cách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ly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bên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ngoài</a:t>
            </a:r>
            <a:endParaRPr lang="en-US" sz="3600" dirty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Rao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truyền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sứ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4800" b="1" dirty="0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4800" b="1" dirty="0" err="1" smtClean="0">
                <a:solidFill>
                  <a:schemeClr val="accent4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iệp</a:t>
            </a:r>
            <a:endParaRPr lang="en-US" sz="4800" b="1" dirty="0">
              <a:solidFill>
                <a:schemeClr val="accent4">
                  <a:lumMod val="7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16386" name="Picture 2" descr="https://encrypted-tbn3.gstatic.com/images?q=tbn:ANd9GcQMDdarbe0C5rOpS34ckiBgqZzS6Ei03VhL55AW4i6jY77tCO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351084"/>
            <a:ext cx="3091204" cy="2306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81328"/>
            <a:ext cx="8382000" cy="5059855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vi-VN" sz="36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TĐCV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9</a:t>
            </a:r>
          </a:p>
          <a:p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Saun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Saun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tại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sao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bắt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bớ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T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a?” (TĐCV 9:4)</a:t>
            </a:r>
            <a:endParaRPr lang="en-US" sz="3600" dirty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Câu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chuyện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hoán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cải</a:t>
            </a:r>
            <a:r>
              <a:rPr lang="en-US" sz="4800" b="1" dirty="0">
                <a:latin typeface="Amazone" pitchFamily="34" charset="0"/>
                <a:ea typeface="Amazone" pitchFamily="34" charset="0"/>
                <a:cs typeface="Amazone" pitchFamily="34" charset="0"/>
              </a:rPr>
              <a:t/>
            </a:r>
            <a:br>
              <a:rPr lang="en-US" sz="4800" b="1" dirty="0">
                <a:latin typeface="Amazone" pitchFamily="34" charset="0"/>
                <a:ea typeface="Amazone" pitchFamily="34" charset="0"/>
                <a:cs typeface="Amazone" pitchFamily="34" charset="0"/>
              </a:rPr>
            </a:b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thánh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Phaolô</a:t>
            </a:r>
            <a:endParaRPr lang="en-US" sz="4800" b="1" dirty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15362" name="Picture 2" descr="https://encrypted-tbn2.gstatic.com/images?q=tbn:ANd9GcSTvK7BnWw5WCQ-EVpZD6DbOOs6CxNkIJs_D_KbazdslzSqQWfBA3Pe-g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267200"/>
            <a:ext cx="3505200" cy="2273983"/>
          </a:xfrm>
          <a:prstGeom prst="rect">
            <a:avLst/>
          </a:prstGeom>
          <a:noFill/>
        </p:spPr>
      </p:pic>
      <p:pic>
        <p:nvPicPr>
          <p:cNvPr id="15364" name="Picture 4" descr="https://encrypted-tbn2.gstatic.com/images?q=tbn:ANd9GcQYF2XI4qT4o03aU71D-VnraeSW0HW5L0-bLfMIrNhLtm3NxD4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8653" y="381000"/>
            <a:ext cx="1762125" cy="2590800"/>
          </a:xfrm>
          <a:prstGeom prst="rect">
            <a:avLst/>
          </a:prstGeom>
          <a:noFill/>
        </p:spPr>
      </p:pic>
      <p:sp>
        <p:nvSpPr>
          <p:cNvPr id="15366" name="AutoShape 6" descr="data:image/jpeg;base64,/9j/4AAQSkZJRgABAQAAAQABAAD/2wCEAAkGBhQSEBUUEhQUFRQWGBgYGBgXGBccHBwYHBcYGB0YGBgXHCYeGBkjHBUYHy8gIycpLCwsFx4xNTAqNSYrLCkBCQoKDgwOGg8PGiwkHyQsLCwsLCwsLCwsKSwsKiwpKSksLCksLCksKSwpLCwsKSksLCwsLCksKSwsLCwsLCwsLP/AABEIAPAAwQMBIgACEQEDEQH/xAAcAAACAgMBAQAAAAAAAAAAAAAFBgMEAAIHAQj/xABBEAACAQIEAwUFBgUDAgcBAAABAhEAAwQSITEFQVEGEyJhcTKBkaGxBxRSwdHwFSNCYuFykvEkwjNDU4Kio7IX/8QAGQEAAwEBAQAAAAAAAAAAAAAAAgMEAQAF/8QAKBEAAgICAgEEAgIDAQAAAAAAAAECEQMhEjEEEyJBUTJhkaFxgfAU/9oADAMBAAIRAxEAPwDodu3Uwt1sqVIorzF0WAzi3Du8TzG1J98sgKMJGsGujZaAcf4XIkUlrdjYvVCLi7jGPL486itcPzAMdz8aM3LBJAyy0waltYAzGhPntRN0akUb9jNZyxIA5UtYbgLs8R1iR9egp6xLLbUltQOQ01qthL/epKgAsSP/AGj/AJooOlo10CF4alm0SpzEE6xpO2g6ab0r41yxJJpu4tiIJH9AOn60vvgWPj0AOuvOmwX2YxexWHqoU60Yxaqf6pPlQvEdKpWhMkV2QcqjzQKlFsmvHwxiRXd7Fld3JrXLWE1qHrDLPSKltMvOtLdkv0A6mrIwiqOZPwFbz4g1ZEXFeOa3cgchUZvjcLR+oZREw1r0VrcxE/sVoLhHKtUgCaK2tXCrAgnQzvUK3KlVgQesGt5Jmo7r/GL3n8BWVB31ZU1x+hw+20rcrXtrWtb10CKiT0PPQYqO4uYRyrSetT2rZoHYXQrY3BC0STzocVdzoSAZ/elN3FsCGWSJil3GYvIs7/SiirCQu8bLSByFacL4j3TAEaE/CsxFwsST1ojwPgOf+Y4OQbE8yOnWq6SjsEkv8A+8PJMW1GsbnoPLahHFrAUZV0A0/wACafWsouH8EayK59x27/TsZn0HKlY7bNF7+GgDxETMxMn5Vpi7KxA5jX1qZ6gvae+qwaBmJtRqTVK/t+/nRW9Z61WuYWQeddYtxBHcljAGpq/Z4P8Ai1+n+aJ4TCBE2ljz8ugolgeGPdOUeFd8zGB7uZ91JnkSMjjcnSAZwUAnQAdeVDsTiE2Ug+Zn5AU08Z7NlljvUgf0qNPmaWm7PGdCD7qXHLB9sZLxsq+AeVJ/qWtGUirOJ4S6HYGq4ukaH4GqE0+iaUHH8kRm30rwCdqsoobbfofyqO5Z16GisBxI2WveXxqXITyrbuYrTkjrP8Z8hWUn/wATPU/OspHFh2d/uY1VFVjemD8qrYkFvZBPpXuFtkHUH4VMkU9BWwJ3FWTUVtwBvUouA1xjNSN6VOK8IJcg6Df3eQptAqtj8PKkjcVy0bF7EdeGaxlAXqauX8SqiBqqwFAmI/fPzqDiFxyYP78qk4Xw/OwDQP0o+1sZ0TWr5NomNFEACeZmfdrShxGwzyxB9YrovEUK28tsa/Klz+EXmYSpYneNh6mixyrZjEjEWCBtVNkE+ldHxvZsKv8ANKqD5Aa+RNKHHXw1lspDswHIgCnxkpAsD2uHO+qoxFRXMOV0KmjvC+1FtUyIsMT7RMxrtBrXF9qChIuQ87aCPdXOTOoGvhSqgnw6Ek9P2Kt9oeLQ6LqAqACABpGhrS/ihiUKrCkgiWMADmT7pqDivcwBNy4UhZUADQRqzcyOimpMkbex+BuNgu/jswJ6b/uaq4R7t0+EHKNWbTQTynSfKamdiBKoqLyJGYk+RbQ78hVPCq164O9djZU+KTEDXQcg3pWwgkrZs5ybpMu4trMEAOu2pcP7zkUBPSTQy+oJ0AbLz1291HcXxVS47oASAsEAhFHJVga+f60K4kTZIg+3IMc42aOR1iPWug7YeWFQ3sDXsax0AVR/aAPnvUdu6QQd/XWoruhiszVekeM27Cdy5IkbVHUGEblUxBmuv7D7LmesrST+zWVlHH0sMeiKAg0/fxrDjso0gdaCYdiYq0FnWpXjRRZZGLJq7hFJOmgoXbWi3DF0JGv0oQn0EAIr0itWeKxbtDaFUwRjOHkOcomecTW+HwyoAze10FEnWRpUVrDgGTqayxnLR6jAiY086oYvjtm2JZlA/PpQvtrxJ0QBNAdz+Vck4lj7jNqSdTzpmOPLZqQd7adrO+fwkhRy9/1pMuXCx11J586lcEmpBZnlT+ujSH7vppUiZtm+dWLaVtk8VD2HRlgQelMvB8HYZXu3vE+aSD7OmslRGnlzoDdt+ERoKY8DhF+6MtxZJ1BEz/xWNfZq/QndoscHus40UCEXnGsSOpkk+vkKWrDHUTzmjmKweRyu5XQn+48vX9KH28NlIPOQKzS0DtsL9muGG/ftiGNuRnIEkLzjoaYb3ArYznE3LK3W8Nq2AxFsQYBPszCjr150d7K2BawQYb5WywAIWYa4fxOdSPJRQG92SnFuS02ywcmdxELpzJJBnzqdTVj3bVCFxnBIC2SW1gmRuOYA2BoSBpRjiuGNnEXEaY1EUKUaxyq+D0eZljslwwhhV3upaB5k+gEn6VVRP376MvY7u0CR4rwkTytzv6MR8F861s6CKPe1lSd15VldsLR360mgqyq1WtkwKsB5Ok+dT3oYjL76aVfwVyEgVTt2J1Gw1M9Opnar+DUtouo68vj0oaDJ7S/Gs4jxO1h0z3nVB57+4DU71ZWxl8z0rmva7titrEgl2crIa0ohOmUvqWHUAR50LNglNnR8FjEvWxctMGRhII2NZefKK5h2d+0lvvADLatWW0yAaAnZp5CYH/FdSxKAr86xrRjjxexE7cXHO+0QK5tik1PWutcX4RdxHIKBO5pH4tgbVgkFg788o0+Jp2NqqCf6FdUirWGSTVpUVjyrBhcrfvamnA97wUkfv41IjDfnQnF4/wDmnLtNbWsQWYAhj5Dc+XpTVjQr1Bu7IWbV/EZXhggZo6wpPvEgfOjPH+IhM5AiNABtoYA/3fJDSFwDEMuKtGWVM6hokeEkBt/Imo+1vGjcxNwW3/lqYXyhVBg7nUHXfU0uePdhRnrZrfMzM7ySdyeZqkEzuqLuWAHqSB+dbXvZU5p06jT4bfU0V7I8HuXcTacIe7RwzMdBAOvqfKpZd7Hx/Q+kCygUarbAQ+mxJ9/1qj38Ej+3IkA6+KdesDbpHlQjjvHyoaCMwdxl6r5jnvWnY7jYu3StwgZQbkkx7C7TyM5detTyg1scpLo9+0HhiMlpxl70L4xIzFSNGI58xXOEwrK5DAgjr8afO2VxBeLq38x1WR08MEGNDz05SaoYvhq3sO99xfZ5hcigKECgEmVMiRyIiqMEqVMRnxctrsE8HwiPeRXJyEgHKNT5DpPXkJPKiHaDELevtcUQsKtsDZURQPgB8z7qpYXEJbzlMzCMilgARm3MAnXJm2OhIr3DWrl9iUXQRprAXZRP72NW8orZGovoj71fwH41lWfuVz8K/GvaXzh9hcZfR2i1cNRWO0KW82cgJ3jIxPKLef6n31c4bZz8/CNz5czXOO0eC7rG3Ue8RYulXEQxJgxKz4Y116EdakySrSKMUbeyfHdqnxr9wMwsNcByjRnQE6GCNwBudK6DgeN4fCW1RBGgzePMBpsXPtEeVciwuLCsRaWeRcwNOnP8/lU98FpNxidNth/xSHJtlrwxapjT2m+1C691hhCAq6BtPQnXQnp67c6UTxjBhJxGGa/ec5nuNcjXXRQRt586D28Umo1gCfU9fIeQqzwLhr424LSKWuanoIHmaak07E1FKkGOxXY9MbiJt3AltTORjNzL5aQd4mu9BAoA2AED3Up9gOw4wKM7wbzaaHZeg8/OmTEXpmt/LRNN29Ajj3HktKUyZgd5Ncxxjd45aNCdvKnrtFhsyN1j5UlhOUbGKdFKJsStaTXat8balZG4qS9pBrRbk/WiTthMUr/DG1ME6nlWuGUoZI9J/etMOEYd4czHIdxP000+FecV4mNO7VCo6qCfn9aqjMmcaBGEYtdWCRqu3r0pcxV7NdcjQMxjTzPwo+cXFwOVEgg6Vth1wq2zFom5M+MyN/6YPLz866bTMpsXbeJKtyn0/Wm/hvGyrYfxDYeEEwBmZSCNBLQSeZzedAb9tWacgHpV7guHTPmcklfZEVJkipD8UnAmxl/vMQ0bEk66x6THwqNsb3dt7dkZARLMwGZzPX+kAaBQT75qnj1ZGnUST5VV7zrzrHHQXLeyW9xrvXBuqJJhiI+I6Gj9vEAgqHNtEACry23YD2iTz86T7q6mOtGOA8YFq5LLm0gTuDyIn970OWFq0Mw5qlUhr4P2dt2Qb99FuKoOS0x0zNrLjyEAA0D7ScUcjwkIhb/w7cBR10UDy3nYVYxPaa5dXKAMvP4/EUC4i42mTO3+edKx82/cOyRhxbiV/vp6n4msqHP5fv41lUkJ2fG8Q7mxeLyFKzvynSepY6AdJmuZrmuWXvMSWdyZnlP6mmv7Se0cWBYRYDQzOSJPJQByGk+fQUpm7kwSDmV+ZM/So4248vtlUGoy/wAIs38UBATQRy3qPFcSCplBlzyHL1NL1vETvy51ul7oy/OnehXZzzX0WcLaLtlG7FV+Jrv3ZPssmE7pBGZEcs0bsxAn00rkHYDghxGKtjQqrd40fhBAHzHzr6ARfHpyWPiZ/frQ5HugJOkT3rgGk71QvXhtUl+3O29VHsmujSFJFXHYcuCR01pMx+BIY5tOtdFs2/BSn2uwyuja60XLdBxQp4++igag6cj+9KC3cdAgVUxVy4PDAkaTVF+89fU0SaTOdhAYk6gHSow+sb1SS6eYipLdzXenKaFtG+Iw/OtGwWg13/e9TgZq1dSuxI/Wis6i3wPhQe8isJBZQfeYj50T4pgbdsWzbEZ++/8Arusuh/0gfA04YTg6G99+Y5u8to9u2Nw7IAxY/wBpE+pmufNjLmdF9oKCqLGgzEzoPNiZ51E8tzLMeK42QY3Em4uW5qeRO/vNA8TgyvmPKnDD8ODXDpmjQ/SfWreA7DXLlwzafuR4tAZbWAFJjfr5VTySJZRECzw939hHeN8qkx6wKuYfgF4/+Ww6zAj1DEEV1dezV7uYyrYXXLbQiQP7mgqCfRvWk7iPZ9LjMq37/eLPhYoiwOjIsEe6t54nrkJ93whfbhdwvkQS/wCEEE/AV7xPgDWkVmdSx3UakeRPXyoVi7LWngKRB9oNPvlQNfOp7nFXZZkOBoZ9rXn/AJrnj+YjVl+JI1yL+xXtQ/e18/lWUHFhcolvtHxQ33a4250A5ADQAegrfEXA1lPJB9IoVxK8CYXRRt+tbm+e7UdRXPH7YmKdyZphdjU+EteHzmvMMmlXeHYfMwHLc+SjUn3AGunLsOELoYew3aH7njrY/ocC249SDPuOtdxx15rdgsmrTJnz518y3LhZs/PNPzn5V9D9neOi/hbDZQ4bLbuidVJ8OYiNROh9anyLoKX3RSt8cvgzBYTziN/LamZhIB5ETVPFcEC6JEHUA7+4nQ+la8CvsSbbgjLsDE/WhijpyjJckS4okgBZ91Uxwfm4k/SmI4UDyqK7haF38i45V8HKe13Z3K5YDekvE8OKmu4cZ4Z3iERqNq5jxTBlWhhBFamXQUZoULlojfSolYDeivELHMULtIG8J91OjIRPGky3ZvqBJj9a1e7J8qFPa1IO42qXDYrSnXoR+jp3YDiBvo+DOjFXa0x90r9T8aB2uHMmMNu8CpkhfMjTT3DTrQzs1xc4fEJdH9DA/MSPga7f2h7MW8Wq3FlXjMrLuDurA9RpUs4cZckOjm4+yXTBfCOztrD2hccTcP4htr061U47x+MvgusVIbwgxlGsgSATpz0q7wjiBxGRL+UXFZ1uKTE93/Uo/CZU+U1nabgiYiQMSqnLooy6CNdJroYVN8pks5NPYpXvtWw5zW7iXrTEnVkBA9QGzeW1C7h71f8Ap8pzyTcGpPl1WOlKvargH3docllkwQeXlUHYzjYw2IVmM25hv9J0n1Ez7qZPx4xjcDIzaY3XOySogaGu3TE6mNeQA6edA+0XDbA8Pc920e2Dz8+RFdbt4MDCuyGcwlSDpHka5d2uxjIwDdII61NhySchj2tid/Cv71+Br2p+8H4ayvQ5yFcV9Ay6nTepsOJX0qZsEQoOupj9/vnXtqxlJHlrWuWg4x9xJhV5URxGKFq01pILuBnboN8g+AmhqYjL7H+79P1rS0KS427ZSpcVSN1SFp9+zztH3JCk6Ebecz9RSLcMCm3sYltEzv7TEEeSqCdKTlftsPCrdfB2nhPFkxVjPsJYDyIZlP8A+fnVS/iO7ujP7WmVuqyAdecb9dfLXjvE+2DIAlpiE7xjpz2H/b86cOy/aH71ZW05GcTkP93T0I0pXGSXIFYoxlpnWUMqCKq3IkhTDdOX/HpVTgGNzKByiRO45EHzBqn2rwj5O8tk5k18O8c9Ofp5Uxy5RTJFjrJxbLz4kjR1+GtKvabBK4zDKV5zoyH99a24X2yFwDPHryPn/kVD2sx1tkV0uKX2NsESy8yI5jod6GMW3RXFPHI57x/AGw0MQQ2oI5/DnSzffKZFMfGVlZXxI2opVxbQxFUKNBTlZLjFmHHPeqp0aeVTYPEaZTtrW2AjP4th9eVFdCasI8FsPfupZtiXuGAPzPQDevpLguH7vD27ZbMUQKT1IEUk/ZtwBLeH+9MPHcU5ZHsptp/qifSKm7KdqM/Eb2HzSp1XyZR4vdH0qdZXzpAZIcouvgB9vC+HxLm1/La+pRXg+14ToepmN9CAa55iu2DW3Kp3nMZrjAk6DkRKidYLHzrrn2vXIwcqNQ0zzHI7dQSDXz3icdm0IjXWNffqdKrwbTQvLL2qTLPGu0D4iM7ExoNvy0qLC2CttyRpEe81iYm0x9gzHL6mr6sGCzoAdE6nkSabKWqFxhbuzqP2e467ewlu2AYQ6tyjmDPkaV/tSxKjEZUGxma6D2BA+7i2BEISx8zHz3Pv8qUftStoqqqIBEaxqfMncmvKx6zD/gQ/4kvWsob3dZXo8EK5SDmaSDI8Og/4oRi7pZj0Bj4UYtcIIMsMkcjv8B+dCsTZCuwBnWaxON6DTb7IUu61PZOtUrq61bsHauktWHFkuINZc4kQVAOgEfHStcW21UykmhjFNbClJronPigdJorwfHvbdCpIKsCPdVHCW6nAykHpQye6GJfJ2PAdpDavC4rfy7ogqdlusAVYdFJBB86hR8Q+Iz3LjhtQQNo3OUHlSPhOIZrJV9iIB9NqaOxnGO9a2jGWtmGnmAfD8ZA9TU8oNukUXFJyGbiXZjDd0brIytpoGKyWZVzlR/qnzikhcHiryPcPdWsPZWZ7tQ2nKRqxkRPOY604cG4mcSlvM27BGnn4ywj/AN6KPSar9rOKIoOHVZTMLaooEvdyAgn+1AVMdWSr4wWNcTz4zlORzIcQDaEwpMx+FuZHkaqcW4aSneIJA3jkOvpRS3xi4toAZblsTNu4oYb7rpmXToau2OK2ActxLtiQDkOq67HxDMFI5a1PNuLsrSTVMRc0D0q7wnCm7ct21BJuOq6eZj86Y8fwnCXVK2M/eGApXMVJJ28R29BTV9nH2fPZuriMUMhSe7tn2s+2ZukCYHv5UMsseItx47HbtTxAYTAMFhcqBV90AUm/YxhjcxGIvMPYULJ/E7SfkPnUf2lcTN17dkA5BLerAxHnvNN32ZcMaxhHZ1ym42bXeAIBPT0pWKN7NyxePFX2bfaJcQYS4G1JU/OvmjFW4Ynzr6E7eX7rW3AQhWBWQRMHyYbeciuE8UwbWzlcESd+XxHlVXjpQk032Iy45PEml0DrNpiZUH1FF8BjALi5xBkT8aPdn+FgYf7wWQmSqqRoANyB1qtjOCLcxaIXCIxGZzsBzNbPPCUnH6CXiTx41kvv4OzcEK2MFn2zDNPWdvlXL/tE46LzQI6D9a6ZirNlsOLNu6SLaqkAST4RGuxMDWK4d2qI+8MB/TIqTx4KUrFydIH5qyh/eGsr0uBP6gx47iUFiDP7386EpiSzaxVdjIrQqRQxxpKhjm+y86zW1k61rauBhPOvU33pbXwPX2WL6Vrh8MXdUUSzEAe/SponSvLDG25PMA/Qj86WnoZWzoNvsnw2zZm/ibjXOeTKBPOAQTHmd6A2rPDHzB8RiQQTl8CBSPXXX4UnPiC58bNrVh7YgCsWLj+TO9S+hixS2QItPm00DCCR5GSD8qr8K4mbF7OpMOrIfkwPqCoPuoLasmY/frRS3ZGZFbbMhJ9GEn/bNFGoyRsm5xY49leMd1eD3B4LK3bpHTwwo9S9yB61d7PcPbEWrmMusqBRcVXc6C5cJN2955QVVR/avSlS0l7EO1u0hJdszxsNTAJ2CLJEncn0p5xnDLKYXuzd7yFVDHiRAN+7X2e8J3Y66k6bVnl5qZnj4W6iu2A+zuCtLiC4m5bt5YkAAhQZYzpqQIHnXuMZrlx7gVe8c6vlzmIAgMRl+fSp8Ba2t2VCKTIA1PqxPOjfDeEZ3i2vfODDOx8Cep5kfhEn0ry55pTdntLBjwrlkA/ZHhIw5uXXBECQWA03krBMn9QOtFr/AB/EJavXbqFAwFqwhgtmY7nzjXX4U6YTgdoLqucggyeo5gcgDU+LwFskO6gm0CVmIGm4GwaOfKmY25s83J5OPl7Y6Obrwy7iLmGF4gOve3LhBBj2QoYjQbx7udMV67931Fxl1hQm7t0Cnc+6puM4prd/DoStsOczgCcsSQJG+vPqaBcXdLpY4dMtq0SDfdyArCCWUHXTQyNyec0Uk09MdHI5rfRU4vxdXP8A1Bct+E5lHuGlI/GyhJCoqoTyzfOSZpl4z2j70C1aUXQIDuU1Y9eZEnnPwpT47hxbbu1fM0Qw3ytOwPMD30WKD5dlcs8OHGqJuCYgLYyGSUcmOUGP800fZ5wpcTjzccZlsr3kHbPML8NT7hSFw23cuXUW1Ja4QsdTIFdg4pi7PCLQt2UzXHHiYnU/6jyHpRZlxlrtkcp3D00Du3vbvuy9qyx7wmC2nhHPf4VxviGJZnLEzJnXnrRTjPEJLMdSxk+/8qAX72YztV3i4ko2zy/KnT4on++/2j4f5rKqTWVVxRHzkNPZjiwsXAvgWd2IBPoDHhFO/GsBZvWu8uWrZJ2dflJET0rlbrOopn4JxRjYa0SSuunQxIPxHzrzfIxu1OL2et4+RVxYOtYQBmWAAOVeX+GaErJjUjnHl6Vn3nxzrB0M/varuEv5XzUxcrMfGqBmExHJvcasYoae6nXh/YO1ey4p7osWGBNxY8Wn/pnbX5edXuL2OE5BZw1svdbKquWbSY1MnUj0oJTXLRyTqjmd3CxlkdK0wiM7bEnpR3jRCYgZRojD9B9KDYTFEOw1GaR8/wDFUY/fHYjK+LGnhvZDFyD93aTEZiojzMmQPOmPC9n7NhTcxMsBu+qpPJLIPiuv/doBVngXbZLNm2lyH/l5jJ2AJGUeZI58qjxXaW1FvEYgG5dYk4ewo0Hiygkchm95I5xWZEofsdj5SjsuYB3thX7kWwxzJbOgRB/5jj2rt3pmgCdBUN26bzlmMKNfT8tqtY7EsynvXXOFGdthO5AjkNqTrvFu/dlWRh7ernncgEwf7dNq8eTllk2/g93xsccMb+WHMHf+84pMJhiVVjN24Nyg1MHkOU9SPf1jA8Pt2bYS2oVVEACuL9h+0tvDXLzONbrgT0Uax6a088Q+0S0qtGs5QsbRz/OhyRp8Ujz/AC45MstdDbi8blUkbxp60HXtQrgI27OqERpqwH51R4JxhcRseUiqPazBgFShKuSGkQPZOaY/qMgf4o/HlTcSSWCMdMp9p+0tsYhXIa5bKspQbhieU+Ypa4ot/EWlS0MuHl3LEgKTvmciYIBAimL/APmj4sC794W2D4jKEkHfYMAI9a5rx/iZRXwq3C6K/tCQCBsMs6DXzqzHik6HSy40qj8BTjnHrOHw74fDDXwZ3kkswAYMPLU/Kke/iWa4XJkkzNaMNfd+VZbWYHOroY4wWjz8mSWRnUfs1wVvDf8AXYggSGFlOevtXPLYgepqn2x7SjFXyyz3a/8AyPU0sLehFDNCqIiqz4+dV2BqN43KXIvTUVfyZxmzFsk7kg+nlS/NH8ddz2mnp9KAAVd4/wCOzzPLrnaMr2smsqgkJwzLV7AY0o4dffVi5ZB3ofdtG23VTUvJZNFS5Y3Y0Y3gXfqb1kwN3Q7DzHl1FCLtm4kSJHlV3sz2lFh4eSp0meXQjZgaYeIYrBvraDWj8Vn05D0NSOU8b4tWixpTXKJSs9o2vYMWCxVrclf7liCvzmif2e8EF3E5m9m2pb1MED9fdV3E9k8IEVnxTBSAZVF3iQQZOm+sH3Un8Us3cNmaxezW21DoYJA08Szp7XImuUPUWtG+pxVSD/aHg6AXnZhJ1XUVzxbxB61ub9y4ZZieWprMVhmXUqwB1UkaETGh51Vhx+mqbsmzT9T3JBzhGH+8XLNtTDXDl165jAnpEH40dxeBNrFlZzG1Ad1kmQPYWRC6aabdZ1pc7P4trRDL4YbMWEZiRsqnkPSii8Qa47GR1iQASTuevWp8zfLR63g4VJKUizxJ796dMlobLMk+ZA3+lURjAgFpfwtm82aPoIFWBfEy5zN0X9f0qSzxJU1VFX03+O9TW0qo9hwXdg5cBcAYsjZSdDWhdhznyqTH8We8dSYHTat0Ctq2bbdY39+9HvuRDPHFv2Mt8L41csMHtNEbjlXQ+FdtsPikNnFBBI3J0B6g7qfOuS3bUHf08xUFxdeh60LwRlsjyNdSR9I4Nithu6tSMpKlmGXbTRiSOu0V88dpcBcTEv3iZGJzATOh5hhow8xXUux3HIwVq2jXM5Q5igVtQSDE7EafGkrtLhHe4S+eetxURj/t39YqyFpURentigAGIGtSPcWyJG52rd8OyHWD1qjj3zOAuoGn60aXJ0+jm+Mb+TxrhcFifStsM4Eg7bVpcstAABivO4aNjHpTNUZtPokL6FTvtQ6id8eENz2NDriwTR4yXyItMzTzrK1r2mEoaF2eYry4oYQa9s2AGBmY8v1omuKWPZX3qPyqGTrouir7Fp7cadNjUiYtwI5UwC8v4F+H61ZV7TDxKG9VX6gCi9ZPtHLG10xdfijFMuYwBp9a2wPFSAVcBlyOAD+JkKg9dJmjV7h+HI/8JgfI6e7WocTwjDhGIzhgDBzCJ6EEVqyQ6Bkpvdi/YxGWrqcVLKltySozwOmYg6e8UKIqaxuvr8qfKKexUckug01jwiG0iIrSywWR18jVVcXDSpo1whu83RT8aiyXFWz3cHkQm0uiuuPA5T6TUl1WcD+U8Uw4fCszBbdtSTtDR/21b4rgTaUM+ItKOcAsfRZILHfYCpPVTapf2XynBL3T/oVF4fe/ptn3kTXRez3ZDC2Sq4gpdvkSyknKD+FVB5dY60t9m8BicRiEysUtg5szIASq6k5f1POil+2733OEAsqJBvMCzu3MgnbntHKilJ/i6I5ZMb/FscsV2H4fcEtZA5yCR9TSLxn7O8M1wjDvEaFSwn47H5VR4pwK+w8V9mP94aPkfyoG9u5YMEkdCCYPpXRuvZImqMn7tjpwfhGJwFh1tK9wu4AZIJVCRngqTqQoA26038X7DYO6k2xlc+KZJYzr4sxkn1rkP8dvKNGPxIqoeK4iZzt8TROM5rbOcVFrjZP2s4WbDkbQdCBFLC3IOlHOJ8Ta9Bd2ZgI1oFYAmTsN6twKo0yXM/foN4W1ls944ksStteWgGZz1iQAOp12guHZjh2KbDMy+G00l7lwAhuQCBiPCBz1EnypWONW7dtSgW0uUBFzHwAljqZJZtST59IFdL7V8YQKGRx3GQFADHLS3oRCgfWp8vJqkGp7OY8Q4excoMpLGBl01nmvKrfabhNmwqW1ALAeJiDqfU/SoOzWPDYy0WGbUgA7c4mdIAM+6pu2HEFfEtG3LT6Vj5rLGHxVjoOMoSm/8A/7+v8A6Nj/AGn9ayqHefua8qjiJ9Rf8iwl0GtlvDrQfN1rZbsUx4iBZA4t0Vut+hNli1XUTT2jSJQSHxlZda+KqY6WXQ1sgHMzXjOBsKFaZ0tgbIZr22pmaKH0rzOOlU+q/oUsZ7hMIG1aAPmfdTJgcfaSAEWPeKW++FatigOdTZIPJ2URnxHjDY+1Mpde0Tp4d4O8E1lvDWQ2cXHZubPlZvcZ0pHXGjkCa3t4i43sqY2pX/nlHp0N9VPs6rhe09m0CEUKTzYksffEAeVR3eNd4Trb1GksT8gK59Zs3MpzOq+sn6VEzld7qzyAJpPo29MZyS+Bux+LLsV762PLxafKqd7h9lhD3Gb3qB7udK33s7zPxrBxGNzTFgkumC8iGA8CQDS43vAP0ih97hdwbAMD0P5Gqa8dMQB+dF8FxC64BFhm6NED3k6VrjkjthRyRegDdwt0yBbYciT+tR4dAq90yqS7AFh4io/tg6GTPnApxv4NnQm7bIAA9hl+EBhNBf4bbtMjhSGzEwWXKBBCwNSSDBPIedPx5rVMHNCL/G/9kHGbtjDstu0pZQpli3iLE7kgREchp68w13irMoUnwgyB5mvOIo5cs0H0M/5rTBcNa6xCxpqxJAAG0kmqoxio2yCTm5VFFzs/gTduTmyImrMTEDp5k7Vd4njTisQAoCpoo15dSedVrzKgNm2c2YiTA5DkK0x692wVTsBr1P8AzSX7p3/BXFcIV/IZ/hVr8Q+BrKB/fz0rKX6OT7Getj+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8" name="AutoShape 8" descr="data:image/jpeg;base64,/9j/4AAQSkZJRgABAQAAAQABAAD/2wCEAAkGBhQSEBUUEhQUFRQWGBgYGBgXGBccHBwYHBcYGB0YGBgXHCYeGBkjHBUYHy8gIycpLCwsFx4xNTAqNSYrLCkBCQoKDgwOGg8PGiwkHyQsLCwsLCwsLCwsKSwsKiwpKSksLCksLCksKSwpLCwsKSksLCwsLCksKSwsLCwsLCwsLP/AABEIAPAAwQMBIgACEQEDEQH/xAAcAAACAgMBAQAAAAAAAAAAAAAFBgMEAAIHAQj/xABBEAACAQIEAwUFBgUDAgcBAAABAhEAAwQSITEFQVEGEyJhcTKBkaGxBxRSwdHwFSNCYuFykvEkwjNDU4Kio7IX/8QAGQEAAwEBAQAAAAAAAAAAAAAAAgMEAQAF/8QAKBEAAgICAgEEAgIDAQAAAAAAAAECEQMhEjEEEyJBUTJhkaFxgfAU/9oADAMBAAIRAxEAPwDodu3Uwt1sqVIorzF0WAzi3Du8TzG1J98sgKMJGsGujZaAcf4XIkUlrdjYvVCLi7jGPL486itcPzAMdz8aM3LBJAyy0waltYAzGhPntRN0akUb9jNZyxIA5UtYbgLs8R1iR9egp6xLLbUltQOQ01qthL/epKgAsSP/AGj/AJooOlo10CF4alm0SpzEE6xpO2g6ab0r41yxJJpu4tiIJH9AOn60vvgWPj0AOuvOmwX2YxexWHqoU60Yxaqf6pPlQvEdKpWhMkV2QcqjzQKlFsmvHwxiRXd7Fld3JrXLWE1qHrDLPSKltMvOtLdkv0A6mrIwiqOZPwFbz4g1ZEXFeOa3cgchUZvjcLR+oZREw1r0VrcxE/sVoLhHKtUgCaK2tXCrAgnQzvUK3KlVgQesGt5Jmo7r/GL3n8BWVB31ZU1x+hw+20rcrXtrWtb10CKiT0PPQYqO4uYRyrSetT2rZoHYXQrY3BC0STzocVdzoSAZ/elN3FsCGWSJil3GYvIs7/SiirCQu8bLSByFacL4j3TAEaE/CsxFwsST1ojwPgOf+Y4OQbE8yOnWq6SjsEkv8A+8PJMW1GsbnoPLahHFrAUZV0A0/wACafWsouH8EayK59x27/TsZn0HKlY7bNF7+GgDxETMxMn5Vpi7KxA5jX1qZ6gvae+qwaBmJtRqTVK/t+/nRW9Z61WuYWQeddYtxBHcljAGpq/Z4P8Ai1+n+aJ4TCBE2ljz8ugolgeGPdOUeFd8zGB7uZ91JnkSMjjcnSAZwUAnQAdeVDsTiE2Ug+Zn5AU08Z7NlljvUgf0qNPmaWm7PGdCD7qXHLB9sZLxsq+AeVJ/qWtGUirOJ4S6HYGq4ukaH4GqE0+iaUHH8kRm30rwCdqsoobbfofyqO5Z16GisBxI2WveXxqXITyrbuYrTkjrP8Z8hWUn/wATPU/OspHFh2d/uY1VFVjemD8qrYkFvZBPpXuFtkHUH4VMkU9BWwJ3FWTUVtwBvUouA1xjNSN6VOK8IJcg6Df3eQptAqtj8PKkjcVy0bF7EdeGaxlAXqauX8SqiBqqwFAmI/fPzqDiFxyYP78qk4Xw/OwDQP0o+1sZ0TWr5NomNFEACeZmfdrShxGwzyxB9YrovEUK28tsa/Klz+EXmYSpYneNh6mixyrZjEjEWCBtVNkE+ldHxvZsKv8ANKqD5Aa+RNKHHXw1lspDswHIgCnxkpAsD2uHO+qoxFRXMOV0KmjvC+1FtUyIsMT7RMxrtBrXF9qChIuQ87aCPdXOTOoGvhSqgnw6Ek9P2Kt9oeLQ6LqAqACABpGhrS/ihiUKrCkgiWMADmT7pqDivcwBNy4UhZUADQRqzcyOimpMkbex+BuNgu/jswJ6b/uaq4R7t0+EHKNWbTQTynSfKamdiBKoqLyJGYk+RbQ78hVPCq164O9djZU+KTEDXQcg3pWwgkrZs5ybpMu4trMEAOu2pcP7zkUBPSTQy+oJ0AbLz1291HcXxVS47oASAsEAhFHJVga+f60K4kTZIg+3IMc42aOR1iPWug7YeWFQ3sDXsax0AVR/aAPnvUdu6QQd/XWoruhiszVekeM27Cdy5IkbVHUGEblUxBmuv7D7LmesrST+zWVlHH0sMeiKAg0/fxrDjso0gdaCYdiYq0FnWpXjRRZZGLJq7hFJOmgoXbWi3DF0JGv0oQn0EAIr0itWeKxbtDaFUwRjOHkOcomecTW+HwyoAze10FEnWRpUVrDgGTqayxnLR6jAiY086oYvjtm2JZlA/PpQvtrxJ0QBNAdz+Vck4lj7jNqSdTzpmOPLZqQd7adrO+fwkhRy9/1pMuXCx11J586lcEmpBZnlT+ujSH7vppUiZtm+dWLaVtk8VD2HRlgQelMvB8HYZXu3vE+aSD7OmslRGnlzoDdt+ERoKY8DhF+6MtxZJ1BEz/xWNfZq/QndoscHus40UCEXnGsSOpkk+vkKWrDHUTzmjmKweRyu5XQn+48vX9KH28NlIPOQKzS0DtsL9muGG/ftiGNuRnIEkLzjoaYb3ArYznE3LK3W8Nq2AxFsQYBPszCjr150d7K2BawQYb5WywAIWYa4fxOdSPJRQG92SnFuS02ywcmdxELpzJJBnzqdTVj3bVCFxnBIC2SW1gmRuOYA2BoSBpRjiuGNnEXEaY1EUKUaxyq+D0eZljslwwhhV3upaB5k+gEn6VVRP376MvY7u0CR4rwkTytzv6MR8F861s6CKPe1lSd15VldsLR360mgqyq1WtkwKsB5Ok+dT3oYjL76aVfwVyEgVTt2J1Gw1M9Opnar+DUtouo68vj0oaDJ7S/Gs4jxO1h0z3nVB57+4DU71ZWxl8z0rmva7titrEgl2crIa0ohOmUvqWHUAR50LNglNnR8FjEvWxctMGRhII2NZefKK5h2d+0lvvADLatWW0yAaAnZp5CYH/FdSxKAr86xrRjjxexE7cXHO+0QK5tik1PWutcX4RdxHIKBO5pH4tgbVgkFg788o0+Jp2NqqCf6FdUirWGSTVpUVjyrBhcrfvamnA97wUkfv41IjDfnQnF4/wDmnLtNbWsQWYAhj5Dc+XpTVjQr1Bu7IWbV/EZXhggZo6wpPvEgfOjPH+IhM5AiNABtoYA/3fJDSFwDEMuKtGWVM6hokeEkBt/Imo+1vGjcxNwW3/lqYXyhVBg7nUHXfU0uePdhRnrZrfMzM7ySdyeZqkEzuqLuWAHqSB+dbXvZU5p06jT4bfU0V7I8HuXcTacIe7RwzMdBAOvqfKpZd7Hx/Q+kCygUarbAQ+mxJ9/1qj38Ej+3IkA6+KdesDbpHlQjjvHyoaCMwdxl6r5jnvWnY7jYu3StwgZQbkkx7C7TyM5detTyg1scpLo9+0HhiMlpxl70L4xIzFSNGI58xXOEwrK5DAgjr8afO2VxBeLq38x1WR08MEGNDz05SaoYvhq3sO99xfZ5hcigKECgEmVMiRyIiqMEqVMRnxctrsE8HwiPeRXJyEgHKNT5DpPXkJPKiHaDELevtcUQsKtsDZURQPgB8z7qpYXEJbzlMzCMilgARm3MAnXJm2OhIr3DWrl9iUXQRprAXZRP72NW8orZGovoj71fwH41lWfuVz8K/GvaXzh9hcZfR2i1cNRWO0KW82cgJ3jIxPKLef6n31c4bZz8/CNz5czXOO0eC7rG3Ue8RYulXEQxJgxKz4Y116EdakySrSKMUbeyfHdqnxr9wMwsNcByjRnQE6GCNwBudK6DgeN4fCW1RBGgzePMBpsXPtEeVciwuLCsRaWeRcwNOnP8/lU98FpNxidNth/xSHJtlrwxapjT2m+1C691hhCAq6BtPQnXQnp67c6UTxjBhJxGGa/ec5nuNcjXXRQRt586D28Umo1gCfU9fIeQqzwLhr424LSKWuanoIHmaak07E1FKkGOxXY9MbiJt3AltTORjNzL5aQd4mu9BAoA2AED3Up9gOw4wKM7wbzaaHZeg8/OmTEXpmt/LRNN29Ajj3HktKUyZgd5Ncxxjd45aNCdvKnrtFhsyN1j5UlhOUbGKdFKJsStaTXat8balZG4qS9pBrRbk/WiTthMUr/DG1ME6nlWuGUoZI9J/etMOEYd4czHIdxP000+FecV4mNO7VCo6qCfn9aqjMmcaBGEYtdWCRqu3r0pcxV7NdcjQMxjTzPwo+cXFwOVEgg6Vth1wq2zFom5M+MyN/6YPLz866bTMpsXbeJKtyn0/Wm/hvGyrYfxDYeEEwBmZSCNBLQSeZzedAb9tWacgHpV7guHTPmcklfZEVJkipD8UnAmxl/vMQ0bEk66x6THwqNsb3dt7dkZARLMwGZzPX+kAaBQT75qnj1ZGnUST5VV7zrzrHHQXLeyW9xrvXBuqJJhiI+I6Gj9vEAgqHNtEACry23YD2iTz86T7q6mOtGOA8YFq5LLm0gTuDyIn970OWFq0Mw5qlUhr4P2dt2Qb99FuKoOS0x0zNrLjyEAA0D7ScUcjwkIhb/w7cBR10UDy3nYVYxPaa5dXKAMvP4/EUC4i42mTO3+edKx82/cOyRhxbiV/vp6n4msqHP5fv41lUkJ2fG8Q7mxeLyFKzvynSepY6AdJmuZrmuWXvMSWdyZnlP6mmv7Se0cWBYRYDQzOSJPJQByGk+fQUpm7kwSDmV+ZM/So4248vtlUGoy/wAIs38UBATQRy3qPFcSCplBlzyHL1NL1vETvy51ul7oy/OnehXZzzX0WcLaLtlG7FV+Jrv3ZPssmE7pBGZEcs0bsxAn00rkHYDghxGKtjQqrd40fhBAHzHzr6ARfHpyWPiZ/frQ5HugJOkT3rgGk71QvXhtUl+3O29VHsmujSFJFXHYcuCR01pMx+BIY5tOtdFs2/BSn2uwyuja60XLdBxQp4++igag6cj+9KC3cdAgVUxVy4PDAkaTVF+89fU0SaTOdhAYk6gHSow+sb1SS6eYipLdzXenKaFtG+Iw/OtGwWg13/e9TgZq1dSuxI/Wis6i3wPhQe8isJBZQfeYj50T4pgbdsWzbEZ++/8Arusuh/0gfA04YTg6G99+Y5u8to9u2Nw7IAxY/wBpE+pmufNjLmdF9oKCqLGgzEzoPNiZ51E8tzLMeK42QY3Em4uW5qeRO/vNA8TgyvmPKnDD8ODXDpmjQ/SfWreA7DXLlwzafuR4tAZbWAFJjfr5VTySJZRECzw939hHeN8qkx6wKuYfgF4/+Ww6zAj1DEEV1dezV7uYyrYXXLbQiQP7mgqCfRvWk7iPZ9LjMq37/eLPhYoiwOjIsEe6t54nrkJ93whfbhdwvkQS/wCEEE/AV7xPgDWkVmdSx3UakeRPXyoVi7LWngKRB9oNPvlQNfOp7nFXZZkOBoZ9rXn/AJrnj+YjVl+JI1yL+xXtQ/e18/lWUHFhcolvtHxQ33a4250A5ADQAegrfEXA1lPJB9IoVxK8CYXRRt+tbm+e7UdRXPH7YmKdyZphdjU+EteHzmvMMmlXeHYfMwHLc+SjUn3AGunLsOELoYew3aH7njrY/ocC249SDPuOtdxx15rdgsmrTJnz518y3LhZs/PNPzn5V9D9neOi/hbDZQ4bLbuidVJ8OYiNROh9anyLoKX3RSt8cvgzBYTziN/LamZhIB5ETVPFcEC6JEHUA7+4nQ+la8CvsSbbgjLsDE/WhijpyjJckS4okgBZ91Uxwfm4k/SmI4UDyqK7haF38i45V8HKe13Z3K5YDekvE8OKmu4cZ4Z3iERqNq5jxTBlWhhBFamXQUZoULlojfSolYDeivELHMULtIG8J91OjIRPGky3ZvqBJj9a1e7J8qFPa1IO42qXDYrSnXoR+jp3YDiBvo+DOjFXa0x90r9T8aB2uHMmMNu8CpkhfMjTT3DTrQzs1xc4fEJdH9DA/MSPga7f2h7MW8Wq3FlXjMrLuDurA9RpUs4cZckOjm4+yXTBfCOztrD2hccTcP4htr061U47x+MvgusVIbwgxlGsgSATpz0q7wjiBxGRL+UXFZ1uKTE93/Uo/CZU+U1nabgiYiQMSqnLooy6CNdJroYVN8pks5NPYpXvtWw5zW7iXrTEnVkBA9QGzeW1C7h71f8Ap8pzyTcGpPl1WOlKvargH3docllkwQeXlUHYzjYw2IVmM25hv9J0n1Ez7qZPx4xjcDIzaY3XOySogaGu3TE6mNeQA6edA+0XDbA8Pc920e2Dz8+RFdbt4MDCuyGcwlSDpHka5d2uxjIwDdII61NhySchj2tid/Cv71+Br2p+8H4ayvQ5yFcV9Ay6nTepsOJX0qZsEQoOupj9/vnXtqxlJHlrWuWg4x9xJhV5URxGKFq01pILuBnboN8g+AmhqYjL7H+79P1rS0KS427ZSpcVSN1SFp9+zztH3JCk6Ebecz9RSLcMCm3sYltEzv7TEEeSqCdKTlftsPCrdfB2nhPFkxVjPsJYDyIZlP8A+fnVS/iO7ujP7WmVuqyAdecb9dfLXjvE+2DIAlpiE7xjpz2H/b86cOy/aH71ZW05GcTkP93T0I0pXGSXIFYoxlpnWUMqCKq3IkhTDdOX/HpVTgGNzKByiRO45EHzBqn2rwj5O8tk5k18O8c9Ofp5Uxy5RTJFjrJxbLz4kjR1+GtKvabBK4zDKV5zoyH99a24X2yFwDPHryPn/kVD2sx1tkV0uKX2NsESy8yI5jod6GMW3RXFPHI57x/AGw0MQQ2oI5/DnSzffKZFMfGVlZXxI2opVxbQxFUKNBTlZLjFmHHPeqp0aeVTYPEaZTtrW2AjP4th9eVFdCasI8FsPfupZtiXuGAPzPQDevpLguH7vD27ZbMUQKT1IEUk/ZtwBLeH+9MPHcU5ZHsptp/qifSKm7KdqM/Eb2HzSp1XyZR4vdH0qdZXzpAZIcouvgB9vC+HxLm1/La+pRXg+14ToepmN9CAa55iu2DW3Kp3nMZrjAk6DkRKidYLHzrrn2vXIwcqNQ0zzHI7dQSDXz3icdm0IjXWNffqdKrwbTQvLL2qTLPGu0D4iM7ExoNvy0qLC2CttyRpEe81iYm0x9gzHL6mr6sGCzoAdE6nkSabKWqFxhbuzqP2e467ewlu2AYQ6tyjmDPkaV/tSxKjEZUGxma6D2BA+7i2BEISx8zHz3Pv8qUftStoqqqIBEaxqfMncmvKx6zD/gQ/4kvWsob3dZXo8EK5SDmaSDI8Og/4oRi7pZj0Bj4UYtcIIMsMkcjv8B+dCsTZCuwBnWaxON6DTb7IUu61PZOtUrq61bsHauktWHFkuINZc4kQVAOgEfHStcW21UykmhjFNbClJronPigdJorwfHvbdCpIKsCPdVHCW6nAykHpQye6GJfJ2PAdpDavC4rfy7ogqdlusAVYdFJBB86hR8Q+Iz3LjhtQQNo3OUHlSPhOIZrJV9iIB9NqaOxnGO9a2jGWtmGnmAfD8ZA9TU8oNukUXFJyGbiXZjDd0brIytpoGKyWZVzlR/qnzikhcHiryPcPdWsPZWZ7tQ2nKRqxkRPOY604cG4mcSlvM27BGnn4ywj/AN6KPSar9rOKIoOHVZTMLaooEvdyAgn+1AVMdWSr4wWNcTz4zlORzIcQDaEwpMx+FuZHkaqcW4aSneIJA3jkOvpRS3xi4toAZblsTNu4oYb7rpmXToau2OK2ActxLtiQDkOq67HxDMFI5a1PNuLsrSTVMRc0D0q7wnCm7ct21BJuOq6eZj86Y8fwnCXVK2M/eGApXMVJJ28R29BTV9nH2fPZuriMUMhSe7tn2s+2ZukCYHv5UMsseItx47HbtTxAYTAMFhcqBV90AUm/YxhjcxGIvMPYULJ/E7SfkPnUf2lcTN17dkA5BLerAxHnvNN32ZcMaxhHZ1ym42bXeAIBPT0pWKN7NyxePFX2bfaJcQYS4G1JU/OvmjFW4Ynzr6E7eX7rW3AQhWBWQRMHyYbeciuE8UwbWzlcESd+XxHlVXjpQk032Iy45PEml0DrNpiZUH1FF8BjALi5xBkT8aPdn+FgYf7wWQmSqqRoANyB1qtjOCLcxaIXCIxGZzsBzNbPPCUnH6CXiTx41kvv4OzcEK2MFn2zDNPWdvlXL/tE46LzQI6D9a6ZirNlsOLNu6SLaqkAST4RGuxMDWK4d2qI+8MB/TIqTx4KUrFydIH5qyh/eGsr0uBP6gx47iUFiDP7386EpiSzaxVdjIrQqRQxxpKhjm+y86zW1k61rauBhPOvU33pbXwPX2WL6Vrh8MXdUUSzEAe/SponSvLDG25PMA/Qj86WnoZWzoNvsnw2zZm/ibjXOeTKBPOAQTHmd6A2rPDHzB8RiQQTl8CBSPXXX4UnPiC58bNrVh7YgCsWLj+TO9S+hixS2QItPm00DCCR5GSD8qr8K4mbF7OpMOrIfkwPqCoPuoLasmY/frRS3ZGZFbbMhJ9GEn/bNFGoyRsm5xY49leMd1eD3B4LK3bpHTwwo9S9yB61d7PcPbEWrmMusqBRcVXc6C5cJN2955QVVR/avSlS0l7EO1u0hJdszxsNTAJ2CLJEncn0p5xnDLKYXuzd7yFVDHiRAN+7X2e8J3Y66k6bVnl5qZnj4W6iu2A+zuCtLiC4m5bt5YkAAhQZYzpqQIHnXuMZrlx7gVe8c6vlzmIAgMRl+fSp8Ba2t2VCKTIA1PqxPOjfDeEZ3i2vfODDOx8Cep5kfhEn0ry55pTdntLBjwrlkA/ZHhIw5uXXBECQWA03krBMn9QOtFr/AB/EJavXbqFAwFqwhgtmY7nzjXX4U6YTgdoLqucggyeo5gcgDU+LwFskO6gm0CVmIGm4GwaOfKmY25s83J5OPl7Y6Obrwy7iLmGF4gOve3LhBBj2QoYjQbx7udMV67931Fxl1hQm7t0Cnc+6puM4prd/DoStsOczgCcsSQJG+vPqaBcXdLpY4dMtq0SDfdyArCCWUHXTQyNyec0Uk09MdHI5rfRU4vxdXP8A1Bct+E5lHuGlI/GyhJCoqoTyzfOSZpl4z2j70C1aUXQIDuU1Y9eZEnnPwpT47hxbbu1fM0Qw3ytOwPMD30WKD5dlcs8OHGqJuCYgLYyGSUcmOUGP800fZ5wpcTjzccZlsr3kHbPML8NT7hSFw23cuXUW1Ja4QsdTIFdg4pi7PCLQt2UzXHHiYnU/6jyHpRZlxlrtkcp3D00Du3vbvuy9qyx7wmC2nhHPf4VxviGJZnLEzJnXnrRTjPEJLMdSxk+/8qAX72YztV3i4ko2zy/KnT4on++/2j4f5rKqTWVVxRHzkNPZjiwsXAvgWd2IBPoDHhFO/GsBZvWu8uWrZJ2dflJET0rlbrOopn4JxRjYa0SSuunQxIPxHzrzfIxu1OL2et4+RVxYOtYQBmWAAOVeX+GaErJjUjnHl6Vn3nxzrB0M/varuEv5XzUxcrMfGqBmExHJvcasYoae6nXh/YO1ey4p7osWGBNxY8Wn/pnbX5edXuL2OE5BZw1svdbKquWbSY1MnUj0oJTXLRyTqjmd3CxlkdK0wiM7bEnpR3jRCYgZRojD9B9KDYTFEOw1GaR8/wDFUY/fHYjK+LGnhvZDFyD93aTEZiojzMmQPOmPC9n7NhTcxMsBu+qpPJLIPiuv/doBVngXbZLNm2lyH/l5jJ2AJGUeZI58qjxXaW1FvEYgG5dYk4ewo0Hiygkchm95I5xWZEofsdj5SjsuYB3thX7kWwxzJbOgRB/5jj2rt3pmgCdBUN26bzlmMKNfT8tqtY7EsynvXXOFGdthO5AjkNqTrvFu/dlWRh7ernncgEwf7dNq8eTllk2/g93xsccMb+WHMHf+84pMJhiVVjN24Nyg1MHkOU9SPf1jA8Pt2bYS2oVVEACuL9h+0tvDXLzONbrgT0Uax6a088Q+0S0qtGs5QsbRz/OhyRp8Ujz/AC45MstdDbi8blUkbxp60HXtQrgI27OqERpqwH51R4JxhcRseUiqPazBgFShKuSGkQPZOaY/qMgf4o/HlTcSSWCMdMp9p+0tsYhXIa5bKspQbhieU+Ypa4ot/EWlS0MuHl3LEgKTvmciYIBAimL/APmj4sC794W2D4jKEkHfYMAI9a5rx/iZRXwq3C6K/tCQCBsMs6DXzqzHik6HSy40qj8BTjnHrOHw74fDDXwZ3kkswAYMPLU/Kke/iWa4XJkkzNaMNfd+VZbWYHOroY4wWjz8mSWRnUfs1wVvDf8AXYggSGFlOevtXPLYgepqn2x7SjFXyyz3a/8AyPU0sLehFDNCqIiqz4+dV2BqN43KXIvTUVfyZxmzFsk7kg+nlS/NH8ddz2mnp9KAAVd4/wCOzzPLrnaMr2smsqgkJwzLV7AY0o4dffVi5ZB3ofdtG23VTUvJZNFS5Y3Y0Y3gXfqb1kwN3Q7DzHl1FCLtm4kSJHlV3sz2lFh4eSp0meXQjZgaYeIYrBvraDWj8Vn05D0NSOU8b4tWixpTXKJSs9o2vYMWCxVrclf7liCvzmif2e8EF3E5m9m2pb1MED9fdV3E9k8IEVnxTBSAZVF3iQQZOm+sH3Un8Us3cNmaxezW21DoYJA08Szp7XImuUPUWtG+pxVSD/aHg6AXnZhJ1XUVzxbxB61ub9y4ZZieWprMVhmXUqwB1UkaETGh51Vhx+mqbsmzT9T3JBzhGH+8XLNtTDXDl165jAnpEH40dxeBNrFlZzG1Ad1kmQPYWRC6aabdZ1pc7P4trRDL4YbMWEZiRsqnkPSii8Qa47GR1iQASTuevWp8zfLR63g4VJKUizxJ796dMlobLMk+ZA3+lURjAgFpfwtm82aPoIFWBfEy5zN0X9f0qSzxJU1VFX03+O9TW0qo9hwXdg5cBcAYsjZSdDWhdhznyqTH8We8dSYHTat0Ctq2bbdY39+9HvuRDPHFv2Mt8L41csMHtNEbjlXQ+FdtsPikNnFBBI3J0B6g7qfOuS3bUHf08xUFxdeh60LwRlsjyNdSR9I4Nithu6tSMpKlmGXbTRiSOu0V88dpcBcTEv3iZGJzATOh5hhow8xXUux3HIwVq2jXM5Q5igVtQSDE7EafGkrtLhHe4S+eetxURj/t39YqyFpURentigAGIGtSPcWyJG52rd8OyHWD1qjj3zOAuoGn60aXJ0+jm+Mb+TxrhcFifStsM4Eg7bVpcstAABivO4aNjHpTNUZtPokL6FTvtQ6id8eENz2NDriwTR4yXyItMzTzrK1r2mEoaF2eYry4oYQa9s2AGBmY8v1omuKWPZX3qPyqGTrouir7Fp7cadNjUiYtwI5UwC8v4F+H61ZV7TDxKG9VX6gCi9ZPtHLG10xdfijFMuYwBp9a2wPFSAVcBlyOAD+JkKg9dJmjV7h+HI/8JgfI6e7WocTwjDhGIzhgDBzCJ6EEVqyQ6Bkpvdi/YxGWrqcVLKltySozwOmYg6e8UKIqaxuvr8qfKKexUckug01jwiG0iIrSywWR18jVVcXDSpo1whu83RT8aiyXFWz3cHkQm0uiuuPA5T6TUl1WcD+U8Uw4fCszBbdtSTtDR/21b4rgTaUM+ItKOcAsfRZILHfYCpPVTapf2XynBL3T/oVF4fe/ptn3kTXRez3ZDC2Sq4gpdvkSyknKD+FVB5dY60t9m8BicRiEysUtg5szIASq6k5f1POil+2733OEAsqJBvMCzu3MgnbntHKilJ/i6I5ZMb/FscsV2H4fcEtZA5yCR9TSLxn7O8M1wjDvEaFSwn47H5VR4pwK+w8V9mP94aPkfyoG9u5YMEkdCCYPpXRuvZImqMn7tjpwfhGJwFh1tK9wu4AZIJVCRngqTqQoA26038X7DYO6k2xlc+KZJYzr4sxkn1rkP8dvKNGPxIqoeK4iZzt8TROM5rbOcVFrjZP2s4WbDkbQdCBFLC3IOlHOJ8Ta9Bd2ZgI1oFYAmTsN6twKo0yXM/foN4W1ls944ksStteWgGZz1iQAOp12guHZjh2KbDMy+G00l7lwAhuQCBiPCBz1EnypWONW7dtSgW0uUBFzHwAljqZJZtST59IFdL7V8YQKGRx3GQFADHLS3oRCgfWp8vJqkGp7OY8Q4excoMpLGBl01nmvKrfabhNmwqW1ALAeJiDqfU/SoOzWPDYy0WGbUgA7c4mdIAM+6pu2HEFfEtG3LT6Vj5rLGHxVjoOMoSm/8A/7+v8A6Nj/AGn9ayqHefua8qjiJ9Rf8iwl0GtlvDrQfN1rZbsUx4iBZA4t0Vut+hNli1XUTT2jSJQSHxlZda+KqY6WXQ1sgHMzXjOBsKFaZ0tgbIZr22pmaKH0rzOOlU+q/oUsZ7hMIG1aAPmfdTJgcfaSAEWPeKW++FatigOdTZIPJ2URnxHjDY+1Mpde0Tp4d4O8E1lvDWQ2cXHZubPlZvcZ0pHXGjkCa3t4i43sqY2pX/nlHp0N9VPs6rhe09m0CEUKTzYksffEAeVR3eNd4Trb1GksT8gK59Zs3MpzOq+sn6VEzld7qzyAJpPo29MZyS+Bux+LLsV762PLxafKqd7h9lhD3Gb3qB7udK33s7zPxrBxGNzTFgkumC8iGA8CQDS43vAP0ih97hdwbAMD0P5Gqa8dMQB+dF8FxC64BFhm6NED3k6VrjkjthRyRegDdwt0yBbYciT+tR4dAq90yqS7AFh4io/tg6GTPnApxv4NnQm7bIAA9hl+EBhNBf4bbtMjhSGzEwWXKBBCwNSSDBPIedPx5rVMHNCL/G/9kHGbtjDstu0pZQpli3iLE7kgREchp68w13irMoUnwgyB5mvOIo5cs0H0M/5rTBcNa6xCxpqxJAAG0kmqoxio2yCTm5VFFzs/gTduTmyImrMTEDp5k7Vd4njTisQAoCpoo15dSedVrzKgNm2c2YiTA5DkK0x692wVTsBr1P8AzSX7p3/BXFcIV/IZ/hVr8Q+BrKB/fz0rKX6OT7Getj+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AutoShape 10" descr="data:image/jpeg;base64,/9j/4AAQSkZJRgABAQAAAQABAAD/2wCEAAkGBhQSEBUUEhQUFRQWGBgYGBgXGBccHBwYHBcYGB0YGBgXHCYeGBkjHBUYHy8gIycpLCwsFx4xNTAqNSYrLCkBCQoKDgwOGg8PGiwkHyQsLCwsLCwsLCwsKSwsKiwpKSksLCksLCksKSwpLCwsKSksLCwsLCksKSwsLCwsLCwsLP/AABEIAPAAwQMBIgACEQEDEQH/xAAcAAACAgMBAQAAAAAAAAAAAAAFBgMEAAIHAQj/xABBEAACAQIEAwUFBgUDAgcBAAABAhEAAwQSITEFQVEGEyJhcTKBkaGxBxRSwdHwFSNCYuFykvEkwjNDU4Kio7IX/8QAGQEAAwEBAQAAAAAAAAAAAAAAAgMEAQAF/8QAKBEAAgICAgEEAgIDAQAAAAAAAAECEQMhEjEEEyJBUTJhkaFxgfAU/9oADAMBAAIRAxEAPwDodu3Uwt1sqVIorzF0WAzi3Du8TzG1J98sgKMJGsGujZaAcf4XIkUlrdjYvVCLi7jGPL486itcPzAMdz8aM3LBJAyy0waltYAzGhPntRN0akUb9jNZyxIA5UtYbgLs8R1iR9egp6xLLbUltQOQ01qthL/epKgAsSP/AGj/AJooOlo10CF4alm0SpzEE6xpO2g6ab0r41yxJJpu4tiIJH9AOn60vvgWPj0AOuvOmwX2YxexWHqoU60Yxaqf6pPlQvEdKpWhMkV2QcqjzQKlFsmvHwxiRXd7Fld3JrXLWE1qHrDLPSKltMvOtLdkv0A6mrIwiqOZPwFbz4g1ZEXFeOa3cgchUZvjcLR+oZREw1r0VrcxE/sVoLhHKtUgCaK2tXCrAgnQzvUK3KlVgQesGt5Jmo7r/GL3n8BWVB31ZU1x+hw+20rcrXtrWtb10CKiT0PPQYqO4uYRyrSetT2rZoHYXQrY3BC0STzocVdzoSAZ/elN3FsCGWSJil3GYvIs7/SiirCQu8bLSByFacL4j3TAEaE/CsxFwsST1ojwPgOf+Y4OQbE8yOnWq6SjsEkv8A+8PJMW1GsbnoPLahHFrAUZV0A0/wACafWsouH8EayK59x27/TsZn0HKlY7bNF7+GgDxETMxMn5Vpi7KxA5jX1qZ6gvae+qwaBmJtRqTVK/t+/nRW9Z61WuYWQeddYtxBHcljAGpq/Z4P8Ai1+n+aJ4TCBE2ljz8ugolgeGPdOUeFd8zGB7uZ91JnkSMjjcnSAZwUAnQAdeVDsTiE2Ug+Zn5AU08Z7NlljvUgf0qNPmaWm7PGdCD7qXHLB9sZLxsq+AeVJ/qWtGUirOJ4S6HYGq4ukaH4GqE0+iaUHH8kRm30rwCdqsoobbfofyqO5Z16GisBxI2WveXxqXITyrbuYrTkjrP8Z8hWUn/wATPU/OspHFh2d/uY1VFVjemD8qrYkFvZBPpXuFtkHUH4VMkU9BWwJ3FWTUVtwBvUouA1xjNSN6VOK8IJcg6Df3eQptAqtj8PKkjcVy0bF7EdeGaxlAXqauX8SqiBqqwFAmI/fPzqDiFxyYP78qk4Xw/OwDQP0o+1sZ0TWr5NomNFEACeZmfdrShxGwzyxB9YrovEUK28tsa/Klz+EXmYSpYneNh6mixyrZjEjEWCBtVNkE+ldHxvZsKv8ANKqD5Aa+RNKHHXw1lspDswHIgCnxkpAsD2uHO+qoxFRXMOV0KmjvC+1FtUyIsMT7RMxrtBrXF9qChIuQ87aCPdXOTOoGvhSqgnw6Ek9P2Kt9oeLQ6LqAqACABpGhrS/ihiUKrCkgiWMADmT7pqDivcwBNy4UhZUADQRqzcyOimpMkbex+BuNgu/jswJ6b/uaq4R7t0+EHKNWbTQTynSfKamdiBKoqLyJGYk+RbQ78hVPCq164O9djZU+KTEDXQcg3pWwgkrZs5ybpMu4trMEAOu2pcP7zkUBPSTQy+oJ0AbLz1291HcXxVS47oASAsEAhFHJVga+f60K4kTZIg+3IMc42aOR1iPWug7YeWFQ3sDXsax0AVR/aAPnvUdu6QQd/XWoruhiszVekeM27Cdy5IkbVHUGEblUxBmuv7D7LmesrST+zWVlHH0sMeiKAg0/fxrDjso0gdaCYdiYq0FnWpXjRRZZGLJq7hFJOmgoXbWi3DF0JGv0oQn0EAIr0itWeKxbtDaFUwRjOHkOcomecTW+HwyoAze10FEnWRpUVrDgGTqayxnLR6jAiY086oYvjtm2JZlA/PpQvtrxJ0QBNAdz+Vck4lj7jNqSdTzpmOPLZqQd7adrO+fwkhRy9/1pMuXCx11J586lcEmpBZnlT+ujSH7vppUiZtm+dWLaVtk8VD2HRlgQelMvB8HYZXu3vE+aSD7OmslRGnlzoDdt+ERoKY8DhF+6MtxZJ1BEz/xWNfZq/QndoscHus40UCEXnGsSOpkk+vkKWrDHUTzmjmKweRyu5XQn+48vX9KH28NlIPOQKzS0DtsL9muGG/ftiGNuRnIEkLzjoaYb3ArYznE3LK3W8Nq2AxFsQYBPszCjr150d7K2BawQYb5WywAIWYa4fxOdSPJRQG92SnFuS02ywcmdxELpzJJBnzqdTVj3bVCFxnBIC2SW1gmRuOYA2BoSBpRjiuGNnEXEaY1EUKUaxyq+D0eZljslwwhhV3upaB5k+gEn6VVRP376MvY7u0CR4rwkTytzv6MR8F861s6CKPe1lSd15VldsLR360mgqyq1WtkwKsB5Ok+dT3oYjL76aVfwVyEgVTt2J1Gw1M9Opnar+DUtouo68vj0oaDJ7S/Gs4jxO1h0z3nVB57+4DU71ZWxl8z0rmva7titrEgl2crIa0ohOmUvqWHUAR50LNglNnR8FjEvWxctMGRhII2NZefKK5h2d+0lvvADLatWW0yAaAnZp5CYH/FdSxKAr86xrRjjxexE7cXHO+0QK5tik1PWutcX4RdxHIKBO5pH4tgbVgkFg788o0+Jp2NqqCf6FdUirWGSTVpUVjyrBhcrfvamnA97wUkfv41IjDfnQnF4/wDmnLtNbWsQWYAhj5Dc+XpTVjQr1Bu7IWbV/EZXhggZo6wpPvEgfOjPH+IhM5AiNABtoYA/3fJDSFwDEMuKtGWVM6hokeEkBt/Imo+1vGjcxNwW3/lqYXyhVBg7nUHXfU0uePdhRnrZrfMzM7ySdyeZqkEzuqLuWAHqSB+dbXvZU5p06jT4bfU0V7I8HuXcTacIe7RwzMdBAOvqfKpZd7Hx/Q+kCygUarbAQ+mxJ9/1qj38Ej+3IkA6+KdesDbpHlQjjvHyoaCMwdxl6r5jnvWnY7jYu3StwgZQbkkx7C7TyM5detTyg1scpLo9+0HhiMlpxl70L4xIzFSNGI58xXOEwrK5DAgjr8afO2VxBeLq38x1WR08MEGNDz05SaoYvhq3sO99xfZ5hcigKECgEmVMiRyIiqMEqVMRnxctrsE8HwiPeRXJyEgHKNT5DpPXkJPKiHaDELevtcUQsKtsDZURQPgB8z7qpYXEJbzlMzCMilgARm3MAnXJm2OhIr3DWrl9iUXQRprAXZRP72NW8orZGovoj71fwH41lWfuVz8K/GvaXzh9hcZfR2i1cNRWO0KW82cgJ3jIxPKLef6n31c4bZz8/CNz5czXOO0eC7rG3Ue8RYulXEQxJgxKz4Y116EdakySrSKMUbeyfHdqnxr9wMwsNcByjRnQE6GCNwBudK6DgeN4fCW1RBGgzePMBpsXPtEeVciwuLCsRaWeRcwNOnP8/lU98FpNxidNth/xSHJtlrwxapjT2m+1C691hhCAq6BtPQnXQnp67c6UTxjBhJxGGa/ec5nuNcjXXRQRt586D28Umo1gCfU9fIeQqzwLhr424LSKWuanoIHmaak07E1FKkGOxXY9MbiJt3AltTORjNzL5aQd4mu9BAoA2AED3Up9gOw4wKM7wbzaaHZeg8/OmTEXpmt/LRNN29Ajj3HktKUyZgd5Ncxxjd45aNCdvKnrtFhsyN1j5UlhOUbGKdFKJsStaTXat8balZG4qS9pBrRbk/WiTthMUr/DG1ME6nlWuGUoZI9J/etMOEYd4czHIdxP000+FecV4mNO7VCo6qCfn9aqjMmcaBGEYtdWCRqu3r0pcxV7NdcjQMxjTzPwo+cXFwOVEgg6Vth1wq2zFom5M+MyN/6YPLz866bTMpsXbeJKtyn0/Wm/hvGyrYfxDYeEEwBmZSCNBLQSeZzedAb9tWacgHpV7guHTPmcklfZEVJkipD8UnAmxl/vMQ0bEk66x6THwqNsb3dt7dkZARLMwGZzPX+kAaBQT75qnj1ZGnUST5VV7zrzrHHQXLeyW9xrvXBuqJJhiI+I6Gj9vEAgqHNtEACry23YD2iTz86T7q6mOtGOA8YFq5LLm0gTuDyIn970OWFq0Mw5qlUhr4P2dt2Qb99FuKoOS0x0zNrLjyEAA0D7ScUcjwkIhb/w7cBR10UDy3nYVYxPaa5dXKAMvP4/EUC4i42mTO3+edKx82/cOyRhxbiV/vp6n4msqHP5fv41lUkJ2fG8Q7mxeLyFKzvynSepY6AdJmuZrmuWXvMSWdyZnlP6mmv7Se0cWBYRYDQzOSJPJQByGk+fQUpm7kwSDmV+ZM/So4248vtlUGoy/wAIs38UBATQRy3qPFcSCplBlzyHL1NL1vETvy51ul7oy/OnehXZzzX0WcLaLtlG7FV+Jrv3ZPssmE7pBGZEcs0bsxAn00rkHYDghxGKtjQqrd40fhBAHzHzr6ARfHpyWPiZ/frQ5HugJOkT3rgGk71QvXhtUl+3O29VHsmujSFJFXHYcuCR01pMx+BIY5tOtdFs2/BSn2uwyuja60XLdBxQp4++igag6cj+9KC3cdAgVUxVy4PDAkaTVF+89fU0SaTOdhAYk6gHSow+sb1SS6eYipLdzXenKaFtG+Iw/OtGwWg13/e9TgZq1dSuxI/Wis6i3wPhQe8isJBZQfeYj50T4pgbdsWzbEZ++/8Arusuh/0gfA04YTg6G99+Y5u8to9u2Nw7IAxY/wBpE+pmufNjLmdF9oKCqLGgzEzoPNiZ51E8tzLMeK42QY3Em4uW5qeRO/vNA8TgyvmPKnDD8ODXDpmjQ/SfWreA7DXLlwzafuR4tAZbWAFJjfr5VTySJZRECzw939hHeN8qkx6wKuYfgF4/+Ww6zAj1DEEV1dezV7uYyrYXXLbQiQP7mgqCfRvWk7iPZ9LjMq37/eLPhYoiwOjIsEe6t54nrkJ93whfbhdwvkQS/wCEEE/AV7xPgDWkVmdSx3UakeRPXyoVi7LWngKRB9oNPvlQNfOp7nFXZZkOBoZ9rXn/AJrnj+YjVl+JI1yL+xXtQ/e18/lWUHFhcolvtHxQ33a4250A5ADQAegrfEXA1lPJB9IoVxK8CYXRRt+tbm+e7UdRXPH7YmKdyZphdjU+EteHzmvMMmlXeHYfMwHLc+SjUn3AGunLsOELoYew3aH7njrY/ocC249SDPuOtdxx15rdgsmrTJnz518y3LhZs/PNPzn5V9D9neOi/hbDZQ4bLbuidVJ8OYiNROh9anyLoKX3RSt8cvgzBYTziN/LamZhIB5ETVPFcEC6JEHUA7+4nQ+la8CvsSbbgjLsDE/WhijpyjJckS4okgBZ91Uxwfm4k/SmI4UDyqK7haF38i45V8HKe13Z3K5YDekvE8OKmu4cZ4Z3iERqNq5jxTBlWhhBFamXQUZoULlojfSolYDeivELHMULtIG8J91OjIRPGky3ZvqBJj9a1e7J8qFPa1IO42qXDYrSnXoR+jp3YDiBvo+DOjFXa0x90r9T8aB2uHMmMNu8CpkhfMjTT3DTrQzs1xc4fEJdH9DA/MSPga7f2h7MW8Wq3FlXjMrLuDurA9RpUs4cZckOjm4+yXTBfCOztrD2hccTcP4htr061U47x+MvgusVIbwgxlGsgSATpz0q7wjiBxGRL+UXFZ1uKTE93/Uo/CZU+U1nabgiYiQMSqnLooy6CNdJroYVN8pks5NPYpXvtWw5zW7iXrTEnVkBA9QGzeW1C7h71f8Ap8pzyTcGpPl1WOlKvargH3docllkwQeXlUHYzjYw2IVmM25hv9J0n1Ez7qZPx4xjcDIzaY3XOySogaGu3TE6mNeQA6edA+0XDbA8Pc920e2Dz8+RFdbt4MDCuyGcwlSDpHka5d2uxjIwDdII61NhySchj2tid/Cv71+Br2p+8H4ayvQ5yFcV9Ay6nTepsOJX0qZsEQoOupj9/vnXtqxlJHlrWuWg4x9xJhV5URxGKFq01pILuBnboN8g+AmhqYjL7H+79P1rS0KS427ZSpcVSN1SFp9+zztH3JCk6Ebecz9RSLcMCm3sYltEzv7TEEeSqCdKTlftsPCrdfB2nhPFkxVjPsJYDyIZlP8A+fnVS/iO7ujP7WmVuqyAdecb9dfLXjvE+2DIAlpiE7xjpz2H/b86cOy/aH71ZW05GcTkP93T0I0pXGSXIFYoxlpnWUMqCKq3IkhTDdOX/HpVTgGNzKByiRO45EHzBqn2rwj5O8tk5k18O8c9Ofp5Uxy5RTJFjrJxbLz4kjR1+GtKvabBK4zDKV5zoyH99a24X2yFwDPHryPn/kVD2sx1tkV0uKX2NsESy8yI5jod6GMW3RXFPHI57x/AGw0MQQ2oI5/DnSzffKZFMfGVlZXxI2opVxbQxFUKNBTlZLjFmHHPeqp0aeVTYPEaZTtrW2AjP4th9eVFdCasI8FsPfupZtiXuGAPzPQDevpLguH7vD27ZbMUQKT1IEUk/ZtwBLeH+9MPHcU5ZHsptp/qifSKm7KdqM/Eb2HzSp1XyZR4vdH0qdZXzpAZIcouvgB9vC+HxLm1/La+pRXg+14ToepmN9CAa55iu2DW3Kp3nMZrjAk6DkRKidYLHzrrn2vXIwcqNQ0zzHI7dQSDXz3icdm0IjXWNffqdKrwbTQvLL2qTLPGu0D4iM7ExoNvy0qLC2CttyRpEe81iYm0x9gzHL6mr6sGCzoAdE6nkSabKWqFxhbuzqP2e467ewlu2AYQ6tyjmDPkaV/tSxKjEZUGxma6D2BA+7i2BEISx8zHz3Pv8qUftStoqqqIBEaxqfMncmvKx6zD/gQ/4kvWsob3dZXo8EK5SDmaSDI8Og/4oRi7pZj0Bj4UYtcIIMsMkcjv8B+dCsTZCuwBnWaxON6DTb7IUu61PZOtUrq61bsHauktWHFkuINZc4kQVAOgEfHStcW21UykmhjFNbClJronPigdJorwfHvbdCpIKsCPdVHCW6nAykHpQye6GJfJ2PAdpDavC4rfy7ogqdlusAVYdFJBB86hR8Q+Iz3LjhtQQNo3OUHlSPhOIZrJV9iIB9NqaOxnGO9a2jGWtmGnmAfD8ZA9TU8oNukUXFJyGbiXZjDd0brIytpoGKyWZVzlR/qnzikhcHiryPcPdWsPZWZ7tQ2nKRqxkRPOY604cG4mcSlvM27BGnn4ywj/AN6KPSar9rOKIoOHVZTMLaooEvdyAgn+1AVMdWSr4wWNcTz4zlORzIcQDaEwpMx+FuZHkaqcW4aSneIJA3jkOvpRS3xi4toAZblsTNu4oYb7rpmXToau2OK2ActxLtiQDkOq67HxDMFI5a1PNuLsrSTVMRc0D0q7wnCm7ct21BJuOq6eZj86Y8fwnCXVK2M/eGApXMVJJ28R29BTV9nH2fPZuriMUMhSe7tn2s+2ZukCYHv5UMsseItx47HbtTxAYTAMFhcqBV90AUm/YxhjcxGIvMPYULJ/E7SfkPnUf2lcTN17dkA5BLerAxHnvNN32ZcMaxhHZ1ym42bXeAIBPT0pWKN7NyxePFX2bfaJcQYS4G1JU/OvmjFW4Ynzr6E7eX7rW3AQhWBWQRMHyYbeciuE8UwbWzlcESd+XxHlVXjpQk032Iy45PEml0DrNpiZUH1FF8BjALi5xBkT8aPdn+FgYf7wWQmSqqRoANyB1qtjOCLcxaIXCIxGZzsBzNbPPCUnH6CXiTx41kvv4OzcEK2MFn2zDNPWdvlXL/tE46LzQI6D9a6ZirNlsOLNu6SLaqkAST4RGuxMDWK4d2qI+8MB/TIqTx4KUrFydIH5qyh/eGsr0uBP6gx47iUFiDP7386EpiSzaxVdjIrQqRQxxpKhjm+y86zW1k61rauBhPOvU33pbXwPX2WL6Vrh8MXdUUSzEAe/SponSvLDG25PMA/Qj86WnoZWzoNvsnw2zZm/ibjXOeTKBPOAQTHmd6A2rPDHzB8RiQQTl8CBSPXXX4UnPiC58bNrVh7YgCsWLj+TO9S+hixS2QItPm00DCCR5GSD8qr8K4mbF7OpMOrIfkwPqCoPuoLasmY/frRS3ZGZFbbMhJ9GEn/bNFGoyRsm5xY49leMd1eD3B4LK3bpHTwwo9S9yB61d7PcPbEWrmMusqBRcVXc6C5cJN2955QVVR/avSlS0l7EO1u0hJdszxsNTAJ2CLJEncn0p5xnDLKYXuzd7yFVDHiRAN+7X2e8J3Y66k6bVnl5qZnj4W6iu2A+zuCtLiC4m5bt5YkAAhQZYzpqQIHnXuMZrlx7gVe8c6vlzmIAgMRl+fSp8Ba2t2VCKTIA1PqxPOjfDeEZ3i2vfODDOx8Cep5kfhEn0ry55pTdntLBjwrlkA/ZHhIw5uXXBECQWA03krBMn9QOtFr/AB/EJavXbqFAwFqwhgtmY7nzjXX4U6YTgdoLqucggyeo5gcgDU+LwFskO6gm0CVmIGm4GwaOfKmY25s83J5OPl7Y6Obrwy7iLmGF4gOve3LhBBj2QoYjQbx7udMV67931Fxl1hQm7t0Cnc+6puM4prd/DoStsOczgCcsSQJG+vPqaBcXdLpY4dMtq0SDfdyArCCWUHXTQyNyec0Uk09MdHI5rfRU4vxdXP8A1Bct+E5lHuGlI/GyhJCoqoTyzfOSZpl4z2j70C1aUXQIDuU1Y9eZEnnPwpT47hxbbu1fM0Qw3ytOwPMD30WKD5dlcs8OHGqJuCYgLYyGSUcmOUGP800fZ5wpcTjzccZlsr3kHbPML8NT7hSFw23cuXUW1Ja4QsdTIFdg4pi7PCLQt2UzXHHiYnU/6jyHpRZlxlrtkcp3D00Du3vbvuy9qyx7wmC2nhHPf4VxviGJZnLEzJnXnrRTjPEJLMdSxk+/8qAX72YztV3i4ko2zy/KnT4on++/2j4f5rKqTWVVxRHzkNPZjiwsXAvgWd2IBPoDHhFO/GsBZvWu8uWrZJ2dflJET0rlbrOopn4JxRjYa0SSuunQxIPxHzrzfIxu1OL2et4+RVxYOtYQBmWAAOVeX+GaErJjUjnHl6Vn3nxzrB0M/varuEv5XzUxcrMfGqBmExHJvcasYoae6nXh/YO1ey4p7osWGBNxY8Wn/pnbX5edXuL2OE5BZw1svdbKquWbSY1MnUj0oJTXLRyTqjmd3CxlkdK0wiM7bEnpR3jRCYgZRojD9B9KDYTFEOw1GaR8/wDFUY/fHYjK+LGnhvZDFyD93aTEZiojzMmQPOmPC9n7NhTcxMsBu+qpPJLIPiuv/doBVngXbZLNm2lyH/l5jJ2AJGUeZI58qjxXaW1FvEYgG5dYk4ewo0Hiygkchm95I5xWZEofsdj5SjsuYB3thX7kWwxzJbOgRB/5jj2rt3pmgCdBUN26bzlmMKNfT8tqtY7EsynvXXOFGdthO5AjkNqTrvFu/dlWRh7ernncgEwf7dNq8eTllk2/g93xsccMb+WHMHf+84pMJhiVVjN24Nyg1MHkOU9SPf1jA8Pt2bYS2oVVEACuL9h+0tvDXLzONbrgT0Uax6a088Q+0S0qtGs5QsbRz/OhyRp8Ujz/AC45MstdDbi8blUkbxp60HXtQrgI27OqERpqwH51R4JxhcRseUiqPazBgFShKuSGkQPZOaY/qMgf4o/HlTcSSWCMdMp9p+0tsYhXIa5bKspQbhieU+Ypa4ot/EWlS0MuHl3LEgKTvmciYIBAimL/APmj4sC794W2D4jKEkHfYMAI9a5rx/iZRXwq3C6K/tCQCBsMs6DXzqzHik6HSy40qj8BTjnHrOHw74fDDXwZ3kkswAYMPLU/Kke/iWa4XJkkzNaMNfd+VZbWYHOroY4wWjz8mSWRnUfs1wVvDf8AXYggSGFlOevtXPLYgepqn2x7SjFXyyz3a/8AyPU0sLehFDNCqIiqz4+dV2BqN43KXIvTUVfyZxmzFsk7kg+nlS/NH8ddz2mnp9KAAVd4/wCOzzPLrnaMr2smsqgkJwzLV7AY0o4dffVi5ZB3ofdtG23VTUvJZNFS5Y3Y0Y3gXfqb1kwN3Q7DzHl1FCLtm4kSJHlV3sz2lFh4eSp0meXQjZgaYeIYrBvraDWj8Vn05D0NSOU8b4tWixpTXKJSs9o2vYMWCxVrclf7liCvzmif2e8EF3E5m9m2pb1MED9fdV3E9k8IEVnxTBSAZVF3iQQZOm+sH3Un8Us3cNmaxezW21DoYJA08Szp7XImuUPUWtG+pxVSD/aHg6AXnZhJ1XUVzxbxB61ub9y4ZZieWprMVhmXUqwB1UkaETGh51Vhx+mqbsmzT9T3JBzhGH+8XLNtTDXDl165jAnpEH40dxeBNrFlZzG1Ad1kmQPYWRC6aabdZ1pc7P4trRDL4YbMWEZiRsqnkPSii8Qa47GR1iQASTuevWp8zfLR63g4VJKUizxJ796dMlobLMk+ZA3+lURjAgFpfwtm82aPoIFWBfEy5zN0X9f0qSzxJU1VFX03+O9TW0qo9hwXdg5cBcAYsjZSdDWhdhznyqTH8We8dSYHTat0Ctq2bbdY39+9HvuRDPHFv2Mt8L41csMHtNEbjlXQ+FdtsPikNnFBBI3J0B6g7qfOuS3bUHf08xUFxdeh60LwRlsjyNdSR9I4Nithu6tSMpKlmGXbTRiSOu0V88dpcBcTEv3iZGJzATOh5hhow8xXUux3HIwVq2jXM5Q5igVtQSDE7EafGkrtLhHe4S+eetxURj/t39YqyFpURentigAGIGtSPcWyJG52rd8OyHWD1qjj3zOAuoGn60aXJ0+jm+Mb+TxrhcFifStsM4Eg7bVpcstAABivO4aNjHpTNUZtPokL6FTvtQ6id8eENz2NDriwTR4yXyItMzTzrK1r2mEoaF2eYry4oYQa9s2AGBmY8v1omuKWPZX3qPyqGTrouir7Fp7cadNjUiYtwI5UwC8v4F+H61ZV7TDxKG9VX6gCi9ZPtHLG10xdfijFMuYwBp9a2wPFSAVcBlyOAD+JkKg9dJmjV7h+HI/8JgfI6e7WocTwjDhGIzhgDBzCJ6EEVqyQ6Bkpvdi/YxGWrqcVLKltySozwOmYg6e8UKIqaxuvr8qfKKexUckug01jwiG0iIrSywWR18jVVcXDSpo1whu83RT8aiyXFWz3cHkQm0uiuuPA5T6TUl1WcD+U8Uw4fCszBbdtSTtDR/21b4rgTaUM+ItKOcAsfRZILHfYCpPVTapf2XynBL3T/oVF4fe/ptn3kTXRez3ZDC2Sq4gpdvkSyknKD+FVB5dY60t9m8BicRiEysUtg5szIASq6k5f1POil+2733OEAsqJBvMCzu3MgnbntHKilJ/i6I5ZMb/FscsV2H4fcEtZA5yCR9TSLxn7O8M1wjDvEaFSwn47H5VR4pwK+w8V9mP94aPkfyoG9u5YMEkdCCYPpXRuvZImqMn7tjpwfhGJwFh1tK9wu4AZIJVCRngqTqQoA26038X7DYO6k2xlc+KZJYzr4sxkn1rkP8dvKNGPxIqoeK4iZzt8TROM5rbOcVFrjZP2s4WbDkbQdCBFLC3IOlHOJ8Ta9Bd2ZgI1oFYAmTsN6twKo0yXM/foN4W1ls944ksStteWgGZz1iQAOp12guHZjh2KbDMy+G00l7lwAhuQCBiPCBz1EnypWONW7dtSgW0uUBFzHwAljqZJZtST59IFdL7V8YQKGRx3GQFADHLS3oRCgfWp8vJqkGp7OY8Q4excoMpLGBl01nmvKrfabhNmwqW1ALAeJiDqfU/SoOzWPDYy0WGbUgA7c4mdIAM+6pu2HEFfEtG3LT6Vj5rLGHxVjoOMoSm/8A/7+v8A6Nj/AGn9ayqHefua8qjiJ9Rf8iwl0GtlvDrQfN1rZbsUx4iBZA4t0Vut+hNli1XUTT2jSJQSHxlZda+KqY6WXQ1sgHMzXjOBsKFaZ0tgbIZr22pmaKH0rzOOlU+q/oUsZ7hMIG1aAPmfdTJgcfaSAEWPeKW++FatigOdTZIPJ2URnxHjDY+1Mpde0Tp4d4O8E1lvDWQ2cXHZubPlZvcZ0pHXGjkCa3t4i43sqY2pX/nlHp0N9VPs6rhe09m0CEUKTzYksffEAeVR3eNd4Trb1GksT8gK59Zs3MpzOq+sn6VEzld7qzyAJpPo29MZyS+Bux+LLsV762PLxafKqd7h9lhD3Gb3qB7udK33s7zPxrBxGNzTFgkumC8iGA8CQDS43vAP0ih97hdwbAMD0P5Gqa8dMQB+dF8FxC64BFhm6NED3k6VrjkjthRyRegDdwt0yBbYciT+tR4dAq90yqS7AFh4io/tg6GTPnApxv4NnQm7bIAA9hl+EBhNBf4bbtMjhSGzEwWXKBBCwNSSDBPIedPx5rVMHNCL/G/9kHGbtjDstu0pZQpli3iLE7kgREchp68w13irMoUnwgyB5mvOIo5cs0H0M/5rTBcNa6xCxpqxJAAG0kmqoxio2yCTm5VFFzs/gTduTmyImrMTEDp5k7Vd4njTisQAoCpoo15dSedVrzKgNm2c2YiTA5DkK0x692wVTsBr1P8AzSX7p3/BXFcIV/IZ/hVr8Q+BrKB/fz0rKX6OT7Getj+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2" name="AutoShape 12" descr="data:image/jpeg;base64,/9j/4AAQSkZJRgABAQAAAQABAAD/2wCEAAkGBhQSEBUUEhQUFRQWGBgYGBgXGBccHBwYHBcYGB0YGBgXHCYeGBkjHBUYHy8gIycpLCwsFx4xNTAqNSYrLCkBCQoKDgwOGg8PGiwkHyQsLCwsLCwsLCwsKSwsKiwpKSksLCksLCksKSwpLCwsKSksLCwsLCksKSwsLCwsLCwsLP/AABEIAPAAwQMBIgACEQEDEQH/xAAcAAACAgMBAQAAAAAAAAAAAAAFBgMEAAIHAQj/xABBEAACAQIEAwUFBgUDAgcBAAABAhEAAwQSITEFQVEGEyJhcTKBkaGxBxRSwdHwFSNCYuFykvEkwjNDU4Kio7IX/8QAGQEAAwEBAQAAAAAAAAAAAAAAAgMEAQAF/8QAKBEAAgICAgEEAgIDAQAAAAAAAAECEQMhEjEEEyJBUTJhkaFxgfAU/9oADAMBAAIRAxEAPwDodu3Uwt1sqVIorzF0WAzi3Du8TzG1J98sgKMJGsGujZaAcf4XIkUlrdjYvVCLi7jGPL486itcPzAMdz8aM3LBJAyy0waltYAzGhPntRN0akUb9jNZyxIA5UtYbgLs8R1iR9egp6xLLbUltQOQ01qthL/epKgAsSP/AGj/AJooOlo10CF4alm0SpzEE6xpO2g6ab0r41yxJJpu4tiIJH9AOn60vvgWPj0AOuvOmwX2YxexWHqoU60Yxaqf6pPlQvEdKpWhMkV2QcqjzQKlFsmvHwxiRXd7Fld3JrXLWE1qHrDLPSKltMvOtLdkv0A6mrIwiqOZPwFbz4g1ZEXFeOa3cgchUZvjcLR+oZREw1r0VrcxE/sVoLhHKtUgCaK2tXCrAgnQzvUK3KlVgQesGt5Jmo7r/GL3n8BWVB31ZU1x+hw+20rcrXtrWtb10CKiT0PPQYqO4uYRyrSetT2rZoHYXQrY3BC0STzocVdzoSAZ/elN3FsCGWSJil3GYvIs7/SiirCQu8bLSByFacL4j3TAEaE/CsxFwsST1ojwPgOf+Y4OQbE8yOnWq6SjsEkv8A+8PJMW1GsbnoPLahHFrAUZV0A0/wACafWsouH8EayK59x27/TsZn0HKlY7bNF7+GgDxETMxMn5Vpi7KxA5jX1qZ6gvae+qwaBmJtRqTVK/t+/nRW9Z61WuYWQeddYtxBHcljAGpq/Z4P8Ai1+n+aJ4TCBE2ljz8ugolgeGPdOUeFd8zGB7uZ91JnkSMjjcnSAZwUAnQAdeVDsTiE2Ug+Zn5AU08Z7NlljvUgf0qNPmaWm7PGdCD7qXHLB9sZLxsq+AeVJ/qWtGUirOJ4S6HYGq4ukaH4GqE0+iaUHH8kRm30rwCdqsoobbfofyqO5Z16GisBxI2WveXxqXITyrbuYrTkjrP8Z8hWUn/wATPU/OspHFh2d/uY1VFVjemD8qrYkFvZBPpXuFtkHUH4VMkU9BWwJ3FWTUVtwBvUouA1xjNSN6VOK8IJcg6Df3eQptAqtj8PKkjcVy0bF7EdeGaxlAXqauX8SqiBqqwFAmI/fPzqDiFxyYP78qk4Xw/OwDQP0o+1sZ0TWr5NomNFEACeZmfdrShxGwzyxB9YrovEUK28tsa/Klz+EXmYSpYneNh6mixyrZjEjEWCBtVNkE+ldHxvZsKv8ANKqD5Aa+RNKHHXw1lspDswHIgCnxkpAsD2uHO+qoxFRXMOV0KmjvC+1FtUyIsMT7RMxrtBrXF9qChIuQ87aCPdXOTOoGvhSqgnw6Ek9P2Kt9oeLQ6LqAqACABpGhrS/ihiUKrCkgiWMADmT7pqDivcwBNy4UhZUADQRqzcyOimpMkbex+BuNgu/jswJ6b/uaq4R7t0+EHKNWbTQTynSfKamdiBKoqLyJGYk+RbQ78hVPCq164O9djZU+KTEDXQcg3pWwgkrZs5ybpMu4trMEAOu2pcP7zkUBPSTQy+oJ0AbLz1291HcXxVS47oASAsEAhFHJVga+f60K4kTZIg+3IMc42aOR1iPWug7YeWFQ3sDXsax0AVR/aAPnvUdu6QQd/XWoruhiszVekeM27Cdy5IkbVHUGEblUxBmuv7D7LmesrST+zWVlHH0sMeiKAg0/fxrDjso0gdaCYdiYq0FnWpXjRRZZGLJq7hFJOmgoXbWi3DF0JGv0oQn0EAIr0itWeKxbtDaFUwRjOHkOcomecTW+HwyoAze10FEnWRpUVrDgGTqayxnLR6jAiY086oYvjtm2JZlA/PpQvtrxJ0QBNAdz+Vck4lj7jNqSdTzpmOPLZqQd7adrO+fwkhRy9/1pMuXCx11J586lcEmpBZnlT+ujSH7vppUiZtm+dWLaVtk8VD2HRlgQelMvB8HYZXu3vE+aSD7OmslRGnlzoDdt+ERoKY8DhF+6MtxZJ1BEz/xWNfZq/QndoscHus40UCEXnGsSOpkk+vkKWrDHUTzmjmKweRyu5XQn+48vX9KH28NlIPOQKzS0DtsL9muGG/ftiGNuRnIEkLzjoaYb3ArYznE3LK3W8Nq2AxFsQYBPszCjr150d7K2BawQYb5WywAIWYa4fxOdSPJRQG92SnFuS02ywcmdxELpzJJBnzqdTVj3bVCFxnBIC2SW1gmRuOYA2BoSBpRjiuGNnEXEaY1EUKUaxyq+D0eZljslwwhhV3upaB5k+gEn6VVRP376MvY7u0CR4rwkTytzv6MR8F861s6CKPe1lSd15VldsLR360mgqyq1WtkwKsB5Ok+dT3oYjL76aVfwVyEgVTt2J1Gw1M9Opnar+DUtouo68vj0oaDJ7S/Gs4jxO1h0z3nVB57+4DU71ZWxl8z0rmva7titrEgl2crIa0ohOmUvqWHUAR50LNglNnR8FjEvWxctMGRhII2NZefKK5h2d+0lvvADLatWW0yAaAnZp5CYH/FdSxKAr86xrRjjxexE7cXHO+0QK5tik1PWutcX4RdxHIKBO5pH4tgbVgkFg788o0+Jp2NqqCf6FdUirWGSTVpUVjyrBhcrfvamnA97wUkfv41IjDfnQnF4/wDmnLtNbWsQWYAhj5Dc+XpTVjQr1Bu7IWbV/EZXhggZo6wpPvEgfOjPH+IhM5AiNABtoYA/3fJDSFwDEMuKtGWVM6hokeEkBt/Imo+1vGjcxNwW3/lqYXyhVBg7nUHXfU0uePdhRnrZrfMzM7ySdyeZqkEzuqLuWAHqSB+dbXvZU5p06jT4bfU0V7I8HuXcTacIe7RwzMdBAOvqfKpZd7Hx/Q+kCygUarbAQ+mxJ9/1qj38Ej+3IkA6+KdesDbpHlQjjvHyoaCMwdxl6r5jnvWnY7jYu3StwgZQbkkx7C7TyM5detTyg1scpLo9+0HhiMlpxl70L4xIzFSNGI58xXOEwrK5DAgjr8afO2VxBeLq38x1WR08MEGNDz05SaoYvhq3sO99xfZ5hcigKECgEmVMiRyIiqMEqVMRnxctrsE8HwiPeRXJyEgHKNT5DpPXkJPKiHaDELevtcUQsKtsDZURQPgB8z7qpYXEJbzlMzCMilgARm3MAnXJm2OhIr3DWrl9iUXQRprAXZRP72NW8orZGovoj71fwH41lWfuVz8K/GvaXzh9hcZfR2i1cNRWO0KW82cgJ3jIxPKLef6n31c4bZz8/CNz5czXOO0eC7rG3Ue8RYulXEQxJgxKz4Y116EdakySrSKMUbeyfHdqnxr9wMwsNcByjRnQE6GCNwBudK6DgeN4fCW1RBGgzePMBpsXPtEeVciwuLCsRaWeRcwNOnP8/lU98FpNxidNth/xSHJtlrwxapjT2m+1C691hhCAq6BtPQnXQnp67c6UTxjBhJxGGa/ec5nuNcjXXRQRt586D28Umo1gCfU9fIeQqzwLhr424LSKWuanoIHmaak07E1FKkGOxXY9MbiJt3AltTORjNzL5aQd4mu9BAoA2AED3Up9gOw4wKM7wbzaaHZeg8/OmTEXpmt/LRNN29Ajj3HktKUyZgd5Ncxxjd45aNCdvKnrtFhsyN1j5UlhOUbGKdFKJsStaTXat8balZG4qS9pBrRbk/WiTthMUr/DG1ME6nlWuGUoZI9J/etMOEYd4czHIdxP000+FecV4mNO7VCo6qCfn9aqjMmcaBGEYtdWCRqu3r0pcxV7NdcjQMxjTzPwo+cXFwOVEgg6Vth1wq2zFom5M+MyN/6YPLz866bTMpsXbeJKtyn0/Wm/hvGyrYfxDYeEEwBmZSCNBLQSeZzedAb9tWacgHpV7guHTPmcklfZEVJkipD8UnAmxl/vMQ0bEk66x6THwqNsb3dt7dkZARLMwGZzPX+kAaBQT75qnj1ZGnUST5VV7zrzrHHQXLeyW9xrvXBuqJJhiI+I6Gj9vEAgqHNtEACry23YD2iTz86T7q6mOtGOA8YFq5LLm0gTuDyIn970OWFq0Mw5qlUhr4P2dt2Qb99FuKoOS0x0zNrLjyEAA0D7ScUcjwkIhb/w7cBR10UDy3nYVYxPaa5dXKAMvP4/EUC4i42mTO3+edKx82/cOyRhxbiV/vp6n4msqHP5fv41lUkJ2fG8Q7mxeLyFKzvynSepY6AdJmuZrmuWXvMSWdyZnlP6mmv7Se0cWBYRYDQzOSJPJQByGk+fQUpm7kwSDmV+ZM/So4248vtlUGoy/wAIs38UBATQRy3qPFcSCplBlzyHL1NL1vETvy51ul7oy/OnehXZzzX0WcLaLtlG7FV+Jrv3ZPssmE7pBGZEcs0bsxAn00rkHYDghxGKtjQqrd40fhBAHzHzr6ARfHpyWPiZ/frQ5HugJOkT3rgGk71QvXhtUl+3O29VHsmujSFJFXHYcuCR01pMx+BIY5tOtdFs2/BSn2uwyuja60XLdBxQp4++igag6cj+9KC3cdAgVUxVy4PDAkaTVF+89fU0SaTOdhAYk6gHSow+sb1SS6eYipLdzXenKaFtG+Iw/OtGwWg13/e9TgZq1dSuxI/Wis6i3wPhQe8isJBZQfeYj50T4pgbdsWzbEZ++/8Arusuh/0gfA04YTg6G99+Y5u8to9u2Nw7IAxY/wBpE+pmufNjLmdF9oKCqLGgzEzoPNiZ51E8tzLMeK42QY3Em4uW5qeRO/vNA8TgyvmPKnDD8ODXDpmjQ/SfWreA7DXLlwzafuR4tAZbWAFJjfr5VTySJZRECzw939hHeN8qkx6wKuYfgF4/+Ww6zAj1DEEV1dezV7uYyrYXXLbQiQP7mgqCfRvWk7iPZ9LjMq37/eLPhYoiwOjIsEe6t54nrkJ93whfbhdwvkQS/wCEEE/AV7xPgDWkVmdSx3UakeRPXyoVi7LWngKRB9oNPvlQNfOp7nFXZZkOBoZ9rXn/AJrnj+YjVl+JI1yL+xXtQ/e18/lWUHFhcolvtHxQ33a4250A5ADQAegrfEXA1lPJB9IoVxK8CYXRRt+tbm+e7UdRXPH7YmKdyZphdjU+EteHzmvMMmlXeHYfMwHLc+SjUn3AGunLsOELoYew3aH7njrY/ocC249SDPuOtdxx15rdgsmrTJnz518y3LhZs/PNPzn5V9D9neOi/hbDZQ4bLbuidVJ8OYiNROh9anyLoKX3RSt8cvgzBYTziN/LamZhIB5ETVPFcEC6JEHUA7+4nQ+la8CvsSbbgjLsDE/WhijpyjJckS4okgBZ91Uxwfm4k/SmI4UDyqK7haF38i45V8HKe13Z3K5YDekvE8OKmu4cZ4Z3iERqNq5jxTBlWhhBFamXQUZoULlojfSolYDeivELHMULtIG8J91OjIRPGky3ZvqBJj9a1e7J8qFPa1IO42qXDYrSnXoR+jp3YDiBvo+DOjFXa0x90r9T8aB2uHMmMNu8CpkhfMjTT3DTrQzs1xc4fEJdH9DA/MSPga7f2h7MW8Wq3FlXjMrLuDurA9RpUs4cZckOjm4+yXTBfCOztrD2hccTcP4htr061U47x+MvgusVIbwgxlGsgSATpz0q7wjiBxGRL+UXFZ1uKTE93/Uo/CZU+U1nabgiYiQMSqnLooy6CNdJroYVN8pks5NPYpXvtWw5zW7iXrTEnVkBA9QGzeW1C7h71f8Ap8pzyTcGpPl1WOlKvargH3docllkwQeXlUHYzjYw2IVmM25hv9J0n1Ez7qZPx4xjcDIzaY3XOySogaGu3TE6mNeQA6edA+0XDbA8Pc920e2Dz8+RFdbt4MDCuyGcwlSDpHka5d2uxjIwDdII61NhySchj2tid/Cv71+Br2p+8H4ayvQ5yFcV9Ay6nTepsOJX0qZsEQoOupj9/vnXtqxlJHlrWuWg4x9xJhV5URxGKFq01pILuBnboN8g+AmhqYjL7H+79P1rS0KS427ZSpcVSN1SFp9+zztH3JCk6Ebecz9RSLcMCm3sYltEzv7TEEeSqCdKTlftsPCrdfB2nhPFkxVjPsJYDyIZlP8A+fnVS/iO7ujP7WmVuqyAdecb9dfLXjvE+2DIAlpiE7xjpz2H/b86cOy/aH71ZW05GcTkP93T0I0pXGSXIFYoxlpnWUMqCKq3IkhTDdOX/HpVTgGNzKByiRO45EHzBqn2rwj5O8tk5k18O8c9Ofp5Uxy5RTJFjrJxbLz4kjR1+GtKvabBK4zDKV5zoyH99a24X2yFwDPHryPn/kVD2sx1tkV0uKX2NsESy8yI5jod6GMW3RXFPHI57x/AGw0MQQ2oI5/DnSzffKZFMfGVlZXxI2opVxbQxFUKNBTlZLjFmHHPeqp0aeVTYPEaZTtrW2AjP4th9eVFdCasI8FsPfupZtiXuGAPzPQDevpLguH7vD27ZbMUQKT1IEUk/ZtwBLeH+9MPHcU5ZHsptp/qifSKm7KdqM/Eb2HzSp1XyZR4vdH0qdZXzpAZIcouvgB9vC+HxLm1/La+pRXg+14ToepmN9CAa55iu2DW3Kp3nMZrjAk6DkRKidYLHzrrn2vXIwcqNQ0zzHI7dQSDXz3icdm0IjXWNffqdKrwbTQvLL2qTLPGu0D4iM7ExoNvy0qLC2CttyRpEe81iYm0x9gzHL6mr6sGCzoAdE6nkSabKWqFxhbuzqP2e467ewlu2AYQ6tyjmDPkaV/tSxKjEZUGxma6D2BA+7i2BEISx8zHz3Pv8qUftStoqqqIBEaxqfMncmvKx6zD/gQ/4kvWsob3dZXo8EK5SDmaSDI8Og/4oRi7pZj0Bj4UYtcIIMsMkcjv8B+dCsTZCuwBnWaxON6DTb7IUu61PZOtUrq61bsHauktWHFkuINZc4kQVAOgEfHStcW21UykmhjFNbClJronPigdJorwfHvbdCpIKsCPdVHCW6nAykHpQye6GJfJ2PAdpDavC4rfy7ogqdlusAVYdFJBB86hR8Q+Iz3LjhtQQNo3OUHlSPhOIZrJV9iIB9NqaOxnGO9a2jGWtmGnmAfD8ZA9TU8oNukUXFJyGbiXZjDd0brIytpoGKyWZVzlR/qnzikhcHiryPcPdWsPZWZ7tQ2nKRqxkRPOY604cG4mcSlvM27BGnn4ywj/AN6KPSar9rOKIoOHVZTMLaooEvdyAgn+1AVMdWSr4wWNcTz4zlORzIcQDaEwpMx+FuZHkaqcW4aSneIJA3jkOvpRS3xi4toAZblsTNu4oYb7rpmXToau2OK2ActxLtiQDkOq67HxDMFI5a1PNuLsrSTVMRc0D0q7wnCm7ct21BJuOq6eZj86Y8fwnCXVK2M/eGApXMVJJ28R29BTV9nH2fPZuriMUMhSe7tn2s+2ZukCYHv5UMsseItx47HbtTxAYTAMFhcqBV90AUm/YxhjcxGIvMPYULJ/E7SfkPnUf2lcTN17dkA5BLerAxHnvNN32ZcMaxhHZ1ym42bXeAIBPT0pWKN7NyxePFX2bfaJcQYS4G1JU/OvmjFW4Ynzr6E7eX7rW3AQhWBWQRMHyYbeciuE8UwbWzlcESd+XxHlVXjpQk032Iy45PEml0DrNpiZUH1FF8BjALi5xBkT8aPdn+FgYf7wWQmSqqRoANyB1qtjOCLcxaIXCIxGZzsBzNbPPCUnH6CXiTx41kvv4OzcEK2MFn2zDNPWdvlXL/tE46LzQI6D9a6ZirNlsOLNu6SLaqkAST4RGuxMDWK4d2qI+8MB/TIqTx4KUrFydIH5qyh/eGsr0uBP6gx47iUFiDP7386EpiSzaxVdjIrQqRQxxpKhjm+y86zW1k61rauBhPOvU33pbXwPX2WL6Vrh8MXdUUSzEAe/SponSvLDG25PMA/Qj86WnoZWzoNvsnw2zZm/ibjXOeTKBPOAQTHmd6A2rPDHzB8RiQQTl8CBSPXXX4UnPiC58bNrVh7YgCsWLj+TO9S+hixS2QItPm00DCCR5GSD8qr8K4mbF7OpMOrIfkwPqCoPuoLasmY/frRS3ZGZFbbMhJ9GEn/bNFGoyRsm5xY49leMd1eD3B4LK3bpHTwwo9S9yB61d7PcPbEWrmMusqBRcVXc6C5cJN2955QVVR/avSlS0l7EO1u0hJdszxsNTAJ2CLJEncn0p5xnDLKYXuzd7yFVDHiRAN+7X2e8J3Y66k6bVnl5qZnj4W6iu2A+zuCtLiC4m5bt5YkAAhQZYzpqQIHnXuMZrlx7gVe8c6vlzmIAgMRl+fSp8Ba2t2VCKTIA1PqxPOjfDeEZ3i2vfODDOx8Cep5kfhEn0ry55pTdntLBjwrlkA/ZHhIw5uXXBECQWA03krBMn9QOtFr/AB/EJavXbqFAwFqwhgtmY7nzjXX4U6YTgdoLqucggyeo5gcgDU+LwFskO6gm0CVmIGm4GwaOfKmY25s83J5OPl7Y6Obrwy7iLmGF4gOve3LhBBj2QoYjQbx7udMV67931Fxl1hQm7t0Cnc+6puM4prd/DoStsOczgCcsSQJG+vPqaBcXdLpY4dMtq0SDfdyArCCWUHXTQyNyec0Uk09MdHI5rfRU4vxdXP8A1Bct+E5lHuGlI/GyhJCoqoTyzfOSZpl4z2j70C1aUXQIDuU1Y9eZEnnPwpT47hxbbu1fM0Qw3ytOwPMD30WKD5dlcs8OHGqJuCYgLYyGSUcmOUGP800fZ5wpcTjzccZlsr3kHbPML8NT7hSFw23cuXUW1Ja4QsdTIFdg4pi7PCLQt2UzXHHiYnU/6jyHpRZlxlrtkcp3D00Du3vbvuy9qyx7wmC2nhHPf4VxviGJZnLEzJnXnrRTjPEJLMdSxk+/8qAX72YztV3i4ko2zy/KnT4on++/2j4f5rKqTWVVxRHzkNPZjiwsXAvgWd2IBPoDHhFO/GsBZvWu8uWrZJ2dflJET0rlbrOopn4JxRjYa0SSuunQxIPxHzrzfIxu1OL2et4+RVxYOtYQBmWAAOVeX+GaErJjUjnHl6Vn3nxzrB0M/varuEv5XzUxcrMfGqBmExHJvcasYoae6nXh/YO1ey4p7osWGBNxY8Wn/pnbX5edXuL2OE5BZw1svdbKquWbSY1MnUj0oJTXLRyTqjmd3CxlkdK0wiM7bEnpR3jRCYgZRojD9B9KDYTFEOw1GaR8/wDFUY/fHYjK+LGnhvZDFyD93aTEZiojzMmQPOmPC9n7NhTcxMsBu+qpPJLIPiuv/doBVngXbZLNm2lyH/l5jJ2AJGUeZI58qjxXaW1FvEYgG5dYk4ewo0Hiygkchm95I5xWZEofsdj5SjsuYB3thX7kWwxzJbOgRB/5jj2rt3pmgCdBUN26bzlmMKNfT8tqtY7EsynvXXOFGdthO5AjkNqTrvFu/dlWRh7ernncgEwf7dNq8eTllk2/g93xsccMb+WHMHf+84pMJhiVVjN24Nyg1MHkOU9SPf1jA8Pt2bYS2oVVEACuL9h+0tvDXLzONbrgT0Uax6a088Q+0S0qtGs5QsbRz/OhyRp8Ujz/AC45MstdDbi8blUkbxp60HXtQrgI27OqERpqwH51R4JxhcRseUiqPazBgFShKuSGkQPZOaY/qMgf4o/HlTcSSWCMdMp9p+0tsYhXIa5bKspQbhieU+Ypa4ot/EWlS0MuHl3LEgKTvmciYIBAimL/APmj4sC794W2D4jKEkHfYMAI9a5rx/iZRXwq3C6K/tCQCBsMs6DXzqzHik6HSy40qj8BTjnHrOHw74fDDXwZ3kkswAYMPLU/Kke/iWa4XJkkzNaMNfd+VZbWYHOroY4wWjz8mSWRnUfs1wVvDf8AXYggSGFlOevtXPLYgepqn2x7SjFXyyz3a/8AyPU0sLehFDNCqIiqz4+dV2BqN43KXIvTUVfyZxmzFsk7kg+nlS/NH8ddz2mnp9KAAVd4/wCOzzPLrnaMr2smsqgkJwzLV7AY0o4dffVi5ZB3ofdtG23VTUvJZNFS5Y3Y0Y3gXfqb1kwN3Q7DzHl1FCLtm4kSJHlV3sz2lFh4eSp0meXQjZgaYeIYrBvraDWj8Vn05D0NSOU8b4tWixpTXKJSs9o2vYMWCxVrclf7liCvzmif2e8EF3E5m9m2pb1MED9fdV3E9k8IEVnxTBSAZVF3iQQZOm+sH3Un8Us3cNmaxezW21DoYJA08Szp7XImuUPUWtG+pxVSD/aHg6AXnZhJ1XUVzxbxB61ub9y4ZZieWprMVhmXUqwB1UkaETGh51Vhx+mqbsmzT9T3JBzhGH+8XLNtTDXDl165jAnpEH40dxeBNrFlZzG1Ad1kmQPYWRC6aabdZ1pc7P4trRDL4YbMWEZiRsqnkPSii8Qa47GR1iQASTuevWp8zfLR63g4VJKUizxJ796dMlobLMk+ZA3+lURjAgFpfwtm82aPoIFWBfEy5zN0X9f0qSzxJU1VFX03+O9TW0qo9hwXdg5cBcAYsjZSdDWhdhznyqTH8We8dSYHTat0Ctq2bbdY39+9HvuRDPHFv2Mt8L41csMHtNEbjlXQ+FdtsPikNnFBBI3J0B6g7qfOuS3bUHf08xUFxdeh60LwRlsjyNdSR9I4Nithu6tSMpKlmGXbTRiSOu0V88dpcBcTEv3iZGJzATOh5hhow8xXUux3HIwVq2jXM5Q5igVtQSDE7EafGkrtLhHe4S+eetxURj/t39YqyFpURentigAGIGtSPcWyJG52rd8OyHWD1qjj3zOAuoGn60aXJ0+jm+Mb+TxrhcFifStsM4Eg7bVpcstAABivO4aNjHpTNUZtPokL6FTvtQ6id8eENz2NDriwTR4yXyItMzTzrK1r2mEoaF2eYry4oYQa9s2AGBmY8v1omuKWPZX3qPyqGTrouir7Fp7cadNjUiYtwI5UwC8v4F+H61ZV7TDxKG9VX6gCi9ZPtHLG10xdfijFMuYwBp9a2wPFSAVcBlyOAD+JkKg9dJmjV7h+HI/8JgfI6e7WocTwjDhGIzhgDBzCJ6EEVqyQ6Bkpvdi/YxGWrqcVLKltySozwOmYg6e8UKIqaxuvr8qfKKexUckug01jwiG0iIrSywWR18jVVcXDSpo1whu83RT8aiyXFWz3cHkQm0uiuuPA5T6TUl1WcD+U8Uw4fCszBbdtSTtDR/21b4rgTaUM+ItKOcAsfRZILHfYCpPVTapf2XynBL3T/oVF4fe/ptn3kTXRez3ZDC2Sq4gpdvkSyknKD+FVB5dY60t9m8BicRiEysUtg5szIASq6k5f1POil+2733OEAsqJBvMCzu3MgnbntHKilJ/i6I5ZMb/FscsV2H4fcEtZA5yCR9TSLxn7O8M1wjDvEaFSwn47H5VR4pwK+w8V9mP94aPkfyoG9u5YMEkdCCYPpXRuvZImqMn7tjpwfhGJwFh1tK9wu4AZIJVCRngqTqQoA26038X7DYO6k2xlc+KZJYzr4sxkn1rkP8dvKNGPxIqoeK4iZzt8TROM5rbOcVFrjZP2s4WbDkbQdCBFLC3IOlHOJ8Ta9Bd2ZgI1oFYAmTsN6twKo0yXM/foN4W1ls944ksStteWgGZz1iQAOp12guHZjh2KbDMy+G00l7lwAhuQCBiPCBz1EnypWONW7dtSgW0uUBFzHwAljqZJZtST59IFdL7V8YQKGRx3GQFADHLS3oRCgfWp8vJqkGp7OY8Q4excoMpLGBl01nmvKrfabhNmwqW1ALAeJiDqfU/SoOzWPDYy0WGbUgA7c4mdIAM+6pu2HEFfEtG3LT6Vj5rLGHxVjoOMoSm/8A/7+v8A6Nj/AGn9ayqHefua8qjiJ9Rf8iwl0GtlvDrQfN1rZbsUx4iBZA4t0Vut+hNli1XUTT2jSJQSHxlZda+KqY6WXQ1sgHMzXjOBsKFaZ0tgbIZr22pmaKH0rzOOlU+q/oUsZ7hMIG1aAPmfdTJgcfaSAEWPeKW++FatigOdTZIPJ2URnxHjDY+1Mpde0Tp4d4O8E1lvDWQ2cXHZubPlZvcZ0pHXGjkCa3t4i43sqY2pX/nlHp0N9VPs6rhe09m0CEUKTzYksffEAeVR3eNd4Trb1GksT8gK59Zs3MpzOq+sn6VEzld7qzyAJpPo29MZyS+Bux+LLsV762PLxafKqd7h9lhD3Gb3qB7udK33s7zPxrBxGNzTFgkumC8iGA8CQDS43vAP0ih97hdwbAMD0P5Gqa8dMQB+dF8FxC64BFhm6NED3k6VrjkjthRyRegDdwt0yBbYciT+tR4dAq90yqS7AFh4io/tg6GTPnApxv4NnQm7bIAA9hl+EBhNBf4bbtMjhSGzEwWXKBBCwNSSDBPIedPx5rVMHNCL/G/9kHGbtjDstu0pZQpli3iLE7kgREchp68w13irMoUnwgyB5mvOIo5cs0H0M/5rTBcNa6xCxpqxJAAG0kmqoxio2yCTm5VFFzs/gTduTmyImrMTEDp5k7Vd4njTisQAoCpoo15dSedVrzKgNm2c2YiTA5DkK0x692wVTsBr1P8AzSX7p3/BXFcIV/IZ/hVr8Q+BrKB/fz0rKX6OT7Getj+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4" name="AutoShape 14" descr="data:image/jpeg;base64,/9j/4AAQSkZJRgABAQAAAQABAAD/2wCEAAkGBhQSEBUUEhQUFRQWGBgYGBgXGBccHBwYHBcYGB0YGBgXHCYeGBkjHBUYHy8gIycpLCwsFx4xNTAqNSYrLCkBCQoKDgwOGg8PGiwkHyQsLCwsLCwsLCwsKSwsKiwpKSksLCksLCksKSwpLCwsKSksLCwsLCksKSwsLCwsLCwsLP/AABEIAPAAwQMBIgACEQEDEQH/xAAcAAACAgMBAQAAAAAAAAAAAAAFBgMEAAIHAQj/xABBEAACAQIEAwUFBgUDAgcBAAABAhEAAwQSITEFQVEGEyJhcTKBkaGxBxRSwdHwFSNCYuFykvEkwjNDU4Kio7IX/8QAGQEAAwEBAQAAAAAAAAAAAAAAAgMEAQAF/8QAKBEAAgICAgEEAgIDAQAAAAAAAAECEQMhEjEEEyJBUTJhkaFxgfAU/9oADAMBAAIRAxEAPwDodu3Uwt1sqVIorzF0WAzi3Du8TzG1J98sgKMJGsGujZaAcf4XIkUlrdjYvVCLi7jGPL486itcPzAMdz8aM3LBJAyy0waltYAzGhPntRN0akUb9jNZyxIA5UtYbgLs8R1iR9egp6xLLbUltQOQ01qthL/epKgAsSP/AGj/AJooOlo10CF4alm0SpzEE6xpO2g6ab0r41yxJJpu4tiIJH9AOn60vvgWPj0AOuvOmwX2YxexWHqoU60Yxaqf6pPlQvEdKpWhMkV2QcqjzQKlFsmvHwxiRXd7Fld3JrXLWE1qHrDLPSKltMvOtLdkv0A6mrIwiqOZPwFbz4g1ZEXFeOa3cgchUZvjcLR+oZREw1r0VrcxE/sVoLhHKtUgCaK2tXCrAgnQzvUK3KlVgQesGt5Jmo7r/GL3n8BWVB31ZU1x+hw+20rcrXtrWtb10CKiT0PPQYqO4uYRyrSetT2rZoHYXQrY3BC0STzocVdzoSAZ/elN3FsCGWSJil3GYvIs7/SiirCQu8bLSByFacL4j3TAEaE/CsxFwsST1ojwPgOf+Y4OQbE8yOnWq6SjsEkv8A+8PJMW1GsbnoPLahHFrAUZV0A0/wACafWsouH8EayK59x27/TsZn0HKlY7bNF7+GgDxETMxMn5Vpi7KxA5jX1qZ6gvae+qwaBmJtRqTVK/t+/nRW9Z61WuYWQeddYtxBHcljAGpq/Z4P8Ai1+n+aJ4TCBE2ljz8ugolgeGPdOUeFd8zGB7uZ91JnkSMjjcnSAZwUAnQAdeVDsTiE2Ug+Zn5AU08Z7NlljvUgf0qNPmaWm7PGdCD7qXHLB9sZLxsq+AeVJ/qWtGUirOJ4S6HYGq4ukaH4GqE0+iaUHH8kRm30rwCdqsoobbfofyqO5Z16GisBxI2WveXxqXITyrbuYrTkjrP8Z8hWUn/wATPU/OspHFh2d/uY1VFVjemD8qrYkFvZBPpXuFtkHUH4VMkU9BWwJ3FWTUVtwBvUouA1xjNSN6VOK8IJcg6Df3eQptAqtj8PKkjcVy0bF7EdeGaxlAXqauX8SqiBqqwFAmI/fPzqDiFxyYP78qk4Xw/OwDQP0o+1sZ0TWr5NomNFEACeZmfdrShxGwzyxB9YrovEUK28tsa/Klz+EXmYSpYneNh6mixyrZjEjEWCBtVNkE+ldHxvZsKv8ANKqD5Aa+RNKHHXw1lspDswHIgCnxkpAsD2uHO+qoxFRXMOV0KmjvC+1FtUyIsMT7RMxrtBrXF9qChIuQ87aCPdXOTOoGvhSqgnw6Ek9P2Kt9oeLQ6LqAqACABpGhrS/ihiUKrCkgiWMADmT7pqDivcwBNy4UhZUADQRqzcyOimpMkbex+BuNgu/jswJ6b/uaq4R7t0+EHKNWbTQTynSfKamdiBKoqLyJGYk+RbQ78hVPCq164O9djZU+KTEDXQcg3pWwgkrZs5ybpMu4trMEAOu2pcP7zkUBPSTQy+oJ0AbLz1291HcXxVS47oASAsEAhFHJVga+f60K4kTZIg+3IMc42aOR1iPWug7YeWFQ3sDXsax0AVR/aAPnvUdu6QQd/XWoruhiszVekeM27Cdy5IkbVHUGEblUxBmuv7D7LmesrST+zWVlHH0sMeiKAg0/fxrDjso0gdaCYdiYq0FnWpXjRRZZGLJq7hFJOmgoXbWi3DF0JGv0oQn0EAIr0itWeKxbtDaFUwRjOHkOcomecTW+HwyoAze10FEnWRpUVrDgGTqayxnLR6jAiY086oYvjtm2JZlA/PpQvtrxJ0QBNAdz+Vck4lj7jNqSdTzpmOPLZqQd7adrO+fwkhRy9/1pMuXCx11J586lcEmpBZnlT+ujSH7vppUiZtm+dWLaVtk8VD2HRlgQelMvB8HYZXu3vE+aSD7OmslRGnlzoDdt+ERoKY8DhF+6MtxZJ1BEz/xWNfZq/QndoscHus40UCEXnGsSOpkk+vkKWrDHUTzmjmKweRyu5XQn+48vX9KH28NlIPOQKzS0DtsL9muGG/ftiGNuRnIEkLzjoaYb3ArYznE3LK3W8Nq2AxFsQYBPszCjr150d7K2BawQYb5WywAIWYa4fxOdSPJRQG92SnFuS02ywcmdxELpzJJBnzqdTVj3bVCFxnBIC2SW1gmRuOYA2BoSBpRjiuGNnEXEaY1EUKUaxyq+D0eZljslwwhhV3upaB5k+gEn6VVRP376MvY7u0CR4rwkTytzv6MR8F861s6CKPe1lSd15VldsLR360mgqyq1WtkwKsB5Ok+dT3oYjL76aVfwVyEgVTt2J1Gw1M9Opnar+DUtouo68vj0oaDJ7S/Gs4jxO1h0z3nVB57+4DU71ZWxl8z0rmva7titrEgl2crIa0ohOmUvqWHUAR50LNglNnR8FjEvWxctMGRhII2NZefKK5h2d+0lvvADLatWW0yAaAnZp5CYH/FdSxKAr86xrRjjxexE7cXHO+0QK5tik1PWutcX4RdxHIKBO5pH4tgbVgkFg788o0+Jp2NqqCf6FdUirWGSTVpUVjyrBhcrfvamnA97wUkfv41IjDfnQnF4/wDmnLtNbWsQWYAhj5Dc+XpTVjQr1Bu7IWbV/EZXhggZo6wpPvEgfOjPH+IhM5AiNABtoYA/3fJDSFwDEMuKtGWVM6hokeEkBt/Imo+1vGjcxNwW3/lqYXyhVBg7nUHXfU0uePdhRnrZrfMzM7ySdyeZqkEzuqLuWAHqSB+dbXvZU5p06jT4bfU0V7I8HuXcTacIe7RwzMdBAOvqfKpZd7Hx/Q+kCygUarbAQ+mxJ9/1qj38Ej+3IkA6+KdesDbpHlQjjvHyoaCMwdxl6r5jnvWnY7jYu3StwgZQbkkx7C7TyM5detTyg1scpLo9+0HhiMlpxl70L4xIzFSNGI58xXOEwrK5DAgjr8afO2VxBeLq38x1WR08MEGNDz05SaoYvhq3sO99xfZ5hcigKECgEmVMiRyIiqMEqVMRnxctrsE8HwiPeRXJyEgHKNT5DpPXkJPKiHaDELevtcUQsKtsDZURQPgB8z7qpYXEJbzlMzCMilgARm3MAnXJm2OhIr3DWrl9iUXQRprAXZRP72NW8orZGovoj71fwH41lWfuVz8K/GvaXzh9hcZfR2i1cNRWO0KW82cgJ3jIxPKLef6n31c4bZz8/CNz5czXOO0eC7rG3Ue8RYulXEQxJgxKz4Y116EdakySrSKMUbeyfHdqnxr9wMwsNcByjRnQE6GCNwBudK6DgeN4fCW1RBGgzePMBpsXPtEeVciwuLCsRaWeRcwNOnP8/lU98FpNxidNth/xSHJtlrwxapjT2m+1C691hhCAq6BtPQnXQnp67c6UTxjBhJxGGa/ec5nuNcjXXRQRt586D28Umo1gCfU9fIeQqzwLhr424LSKWuanoIHmaak07E1FKkGOxXY9MbiJt3AltTORjNzL5aQd4mu9BAoA2AED3Up9gOw4wKM7wbzaaHZeg8/OmTEXpmt/LRNN29Ajj3HktKUyZgd5Ncxxjd45aNCdvKnrtFhsyN1j5UlhOUbGKdFKJsStaTXat8balZG4qS9pBrRbk/WiTthMUr/DG1ME6nlWuGUoZI9J/etMOEYd4czHIdxP000+FecV4mNO7VCo6qCfn9aqjMmcaBGEYtdWCRqu3r0pcxV7NdcjQMxjTzPwo+cXFwOVEgg6Vth1wq2zFom5M+MyN/6YPLz866bTMpsXbeJKtyn0/Wm/hvGyrYfxDYeEEwBmZSCNBLQSeZzedAb9tWacgHpV7guHTPmcklfZEVJkipD8UnAmxl/vMQ0bEk66x6THwqNsb3dt7dkZARLMwGZzPX+kAaBQT75qnj1ZGnUST5VV7zrzrHHQXLeyW9xrvXBuqJJhiI+I6Gj9vEAgqHNtEACry23YD2iTz86T7q6mOtGOA8YFq5LLm0gTuDyIn970OWFq0Mw5qlUhr4P2dt2Qb99FuKoOS0x0zNrLjyEAA0D7ScUcjwkIhb/w7cBR10UDy3nYVYxPaa5dXKAMvP4/EUC4i42mTO3+edKx82/cOyRhxbiV/vp6n4msqHP5fv41lUkJ2fG8Q7mxeLyFKzvynSepY6AdJmuZrmuWXvMSWdyZnlP6mmv7Se0cWBYRYDQzOSJPJQByGk+fQUpm7kwSDmV+ZM/So4248vtlUGoy/wAIs38UBATQRy3qPFcSCplBlzyHL1NL1vETvy51ul7oy/OnehXZzzX0WcLaLtlG7FV+Jrv3ZPssmE7pBGZEcs0bsxAn00rkHYDghxGKtjQqrd40fhBAHzHzr6ARfHpyWPiZ/frQ5HugJOkT3rgGk71QvXhtUl+3O29VHsmujSFJFXHYcuCR01pMx+BIY5tOtdFs2/BSn2uwyuja60XLdBxQp4++igag6cj+9KC3cdAgVUxVy4PDAkaTVF+89fU0SaTOdhAYk6gHSow+sb1SS6eYipLdzXenKaFtG+Iw/OtGwWg13/e9TgZq1dSuxI/Wis6i3wPhQe8isJBZQfeYj50T4pgbdsWzbEZ++/8Arusuh/0gfA04YTg6G99+Y5u8to9u2Nw7IAxY/wBpE+pmufNjLmdF9oKCqLGgzEzoPNiZ51E8tzLMeK42QY3Em4uW5qeRO/vNA8TgyvmPKnDD8ODXDpmjQ/SfWreA7DXLlwzafuR4tAZbWAFJjfr5VTySJZRECzw939hHeN8qkx6wKuYfgF4/+Ww6zAj1DEEV1dezV7uYyrYXXLbQiQP7mgqCfRvWk7iPZ9LjMq37/eLPhYoiwOjIsEe6t54nrkJ93whfbhdwvkQS/wCEEE/AV7xPgDWkVmdSx3UakeRPXyoVi7LWngKRB9oNPvlQNfOp7nFXZZkOBoZ9rXn/AJrnj+YjVl+JI1yL+xXtQ/e18/lWUHFhcolvtHxQ33a4250A5ADQAegrfEXA1lPJB9IoVxK8CYXRRt+tbm+e7UdRXPH7YmKdyZphdjU+EteHzmvMMmlXeHYfMwHLc+SjUn3AGunLsOELoYew3aH7njrY/ocC249SDPuOtdxx15rdgsmrTJnz518y3LhZs/PNPzn5V9D9neOi/hbDZQ4bLbuidVJ8OYiNROh9anyLoKX3RSt8cvgzBYTziN/LamZhIB5ETVPFcEC6JEHUA7+4nQ+la8CvsSbbgjLsDE/WhijpyjJckS4okgBZ91Uxwfm4k/SmI4UDyqK7haF38i45V8HKe13Z3K5YDekvE8OKmu4cZ4Z3iERqNq5jxTBlWhhBFamXQUZoULlojfSolYDeivELHMULtIG8J91OjIRPGky3ZvqBJj9a1e7J8qFPa1IO42qXDYrSnXoR+jp3YDiBvo+DOjFXa0x90r9T8aB2uHMmMNu8CpkhfMjTT3DTrQzs1xc4fEJdH9DA/MSPga7f2h7MW8Wq3FlXjMrLuDurA9RpUs4cZckOjm4+yXTBfCOztrD2hccTcP4htr061U47x+MvgusVIbwgxlGsgSATpz0q7wjiBxGRL+UXFZ1uKTE93/Uo/CZU+U1nabgiYiQMSqnLooy6CNdJroYVN8pks5NPYpXvtWw5zW7iXrTEnVkBA9QGzeW1C7h71f8Ap8pzyTcGpPl1WOlKvargH3docllkwQeXlUHYzjYw2IVmM25hv9J0n1Ez7qZPx4xjcDIzaY3XOySogaGu3TE6mNeQA6edA+0XDbA8Pc920e2Dz8+RFdbt4MDCuyGcwlSDpHka5d2uxjIwDdII61NhySchj2tid/Cv71+Br2p+8H4ayvQ5yFcV9Ay6nTepsOJX0qZsEQoOupj9/vnXtqxlJHlrWuWg4x9xJhV5URxGKFq01pILuBnboN8g+AmhqYjL7H+79P1rS0KS427ZSpcVSN1SFp9+zztH3JCk6Ebecz9RSLcMCm3sYltEzv7TEEeSqCdKTlftsPCrdfB2nhPFkxVjPsJYDyIZlP8A+fnVS/iO7ujP7WmVuqyAdecb9dfLXjvE+2DIAlpiE7xjpz2H/b86cOy/aH71ZW05GcTkP93T0I0pXGSXIFYoxlpnWUMqCKq3IkhTDdOX/HpVTgGNzKByiRO45EHzBqn2rwj5O8tk5k18O8c9Ofp5Uxy5RTJFjrJxbLz4kjR1+GtKvabBK4zDKV5zoyH99a24X2yFwDPHryPn/kVD2sx1tkV0uKX2NsESy8yI5jod6GMW3RXFPHI57x/AGw0MQQ2oI5/DnSzffKZFMfGVlZXxI2opVxbQxFUKNBTlZLjFmHHPeqp0aeVTYPEaZTtrW2AjP4th9eVFdCasI8FsPfupZtiXuGAPzPQDevpLguH7vD27ZbMUQKT1IEUk/ZtwBLeH+9MPHcU5ZHsptp/qifSKm7KdqM/Eb2HzSp1XyZR4vdH0qdZXzpAZIcouvgB9vC+HxLm1/La+pRXg+14ToepmN9CAa55iu2DW3Kp3nMZrjAk6DkRKidYLHzrrn2vXIwcqNQ0zzHI7dQSDXz3icdm0IjXWNffqdKrwbTQvLL2qTLPGu0D4iM7ExoNvy0qLC2CttyRpEe81iYm0x9gzHL6mr6sGCzoAdE6nkSabKWqFxhbuzqP2e467ewlu2AYQ6tyjmDPkaV/tSxKjEZUGxma6D2BA+7i2BEISx8zHz3Pv8qUftStoqqqIBEaxqfMncmvKx6zD/gQ/4kvWsob3dZXo8EK5SDmaSDI8Og/4oRi7pZj0Bj4UYtcIIMsMkcjv8B+dCsTZCuwBnWaxON6DTb7IUu61PZOtUrq61bsHauktWHFkuINZc4kQVAOgEfHStcW21UykmhjFNbClJronPigdJorwfHvbdCpIKsCPdVHCW6nAykHpQye6GJfJ2PAdpDavC4rfy7ogqdlusAVYdFJBB86hR8Q+Iz3LjhtQQNo3OUHlSPhOIZrJV9iIB9NqaOxnGO9a2jGWtmGnmAfD8ZA9TU8oNukUXFJyGbiXZjDd0brIytpoGKyWZVzlR/qnzikhcHiryPcPdWsPZWZ7tQ2nKRqxkRPOY604cG4mcSlvM27BGnn4ywj/AN6KPSar9rOKIoOHVZTMLaooEvdyAgn+1AVMdWSr4wWNcTz4zlORzIcQDaEwpMx+FuZHkaqcW4aSneIJA3jkOvpRS3xi4toAZblsTNu4oYb7rpmXToau2OK2ActxLtiQDkOq67HxDMFI5a1PNuLsrSTVMRc0D0q7wnCm7ct21BJuOq6eZj86Y8fwnCXVK2M/eGApXMVJJ28R29BTV9nH2fPZuriMUMhSe7tn2s+2ZukCYHv5UMsseItx47HbtTxAYTAMFhcqBV90AUm/YxhjcxGIvMPYULJ/E7SfkPnUf2lcTN17dkA5BLerAxHnvNN32ZcMaxhHZ1ym42bXeAIBPT0pWKN7NyxePFX2bfaJcQYS4G1JU/OvmjFW4Ynzr6E7eX7rW3AQhWBWQRMHyYbeciuE8UwbWzlcESd+XxHlVXjpQk032Iy45PEml0DrNpiZUH1FF8BjALi5xBkT8aPdn+FgYf7wWQmSqqRoANyB1qtjOCLcxaIXCIxGZzsBzNbPPCUnH6CXiTx41kvv4OzcEK2MFn2zDNPWdvlXL/tE46LzQI6D9a6ZirNlsOLNu6SLaqkAST4RGuxMDWK4d2qI+8MB/TIqTx4KUrFydIH5qyh/eGsr0uBP6gx47iUFiDP7386EpiSzaxVdjIrQqRQxxpKhjm+y86zW1k61rauBhPOvU33pbXwPX2WL6Vrh8MXdUUSzEAe/SponSvLDG25PMA/Qj86WnoZWzoNvsnw2zZm/ibjXOeTKBPOAQTHmd6A2rPDHzB8RiQQTl8CBSPXXX4UnPiC58bNrVh7YgCsWLj+TO9S+hixS2QItPm00DCCR5GSD8qr8K4mbF7OpMOrIfkwPqCoPuoLasmY/frRS3ZGZFbbMhJ9GEn/bNFGoyRsm5xY49leMd1eD3B4LK3bpHTwwo9S9yB61d7PcPbEWrmMusqBRcVXc6C5cJN2955QVVR/avSlS0l7EO1u0hJdszxsNTAJ2CLJEncn0p5xnDLKYXuzd7yFVDHiRAN+7X2e8J3Y66k6bVnl5qZnj4W6iu2A+zuCtLiC4m5bt5YkAAhQZYzpqQIHnXuMZrlx7gVe8c6vlzmIAgMRl+fSp8Ba2t2VCKTIA1PqxPOjfDeEZ3i2vfODDOx8Cep5kfhEn0ry55pTdntLBjwrlkA/ZHhIw5uXXBECQWA03krBMn9QOtFr/AB/EJavXbqFAwFqwhgtmY7nzjXX4U6YTgdoLqucggyeo5gcgDU+LwFskO6gm0CVmIGm4GwaOfKmY25s83J5OPl7Y6Obrwy7iLmGF4gOve3LhBBj2QoYjQbx7udMV67931Fxl1hQm7t0Cnc+6puM4prd/DoStsOczgCcsSQJG+vPqaBcXdLpY4dMtq0SDfdyArCCWUHXTQyNyec0Uk09MdHI5rfRU4vxdXP8A1Bct+E5lHuGlI/GyhJCoqoTyzfOSZpl4z2j70C1aUXQIDuU1Y9eZEnnPwpT47hxbbu1fM0Qw3ytOwPMD30WKD5dlcs8OHGqJuCYgLYyGSUcmOUGP800fZ5wpcTjzccZlsr3kHbPML8NT7hSFw23cuXUW1Ja4QsdTIFdg4pi7PCLQt2UzXHHiYnU/6jyHpRZlxlrtkcp3D00Du3vbvuy9qyx7wmC2nhHPf4VxviGJZnLEzJnXnrRTjPEJLMdSxk+/8qAX72YztV3i4ko2zy/KnT4on++/2j4f5rKqTWVVxRHzkNPZjiwsXAvgWd2IBPoDHhFO/GsBZvWu8uWrZJ2dflJET0rlbrOopn4JxRjYa0SSuunQxIPxHzrzfIxu1OL2et4+RVxYOtYQBmWAAOVeX+GaErJjUjnHl6Vn3nxzrB0M/varuEv5XzUxcrMfGqBmExHJvcasYoae6nXh/YO1ey4p7osWGBNxY8Wn/pnbX5edXuL2OE5BZw1svdbKquWbSY1MnUj0oJTXLRyTqjmd3CxlkdK0wiM7bEnpR3jRCYgZRojD9B9KDYTFEOw1GaR8/wDFUY/fHYjK+LGnhvZDFyD93aTEZiojzMmQPOmPC9n7NhTcxMsBu+qpPJLIPiuv/doBVngXbZLNm2lyH/l5jJ2AJGUeZI58qjxXaW1FvEYgG5dYk4ewo0Hiygkchm95I5xWZEofsdj5SjsuYB3thX7kWwxzJbOgRB/5jj2rt3pmgCdBUN26bzlmMKNfT8tqtY7EsynvXXOFGdthO5AjkNqTrvFu/dlWRh7ernncgEwf7dNq8eTllk2/g93xsccMb+WHMHf+84pMJhiVVjN24Nyg1MHkOU9SPf1jA8Pt2bYS2oVVEACuL9h+0tvDXLzONbrgT0Uax6a088Q+0S0qtGs5QsbRz/OhyRp8Ujz/AC45MstdDbi8blUkbxp60HXtQrgI27OqERpqwH51R4JxhcRseUiqPazBgFShKuSGkQPZOaY/qMgf4o/HlTcSSWCMdMp9p+0tsYhXIa5bKspQbhieU+Ypa4ot/EWlS0MuHl3LEgKTvmciYIBAimL/APmj4sC794W2D4jKEkHfYMAI9a5rx/iZRXwq3C6K/tCQCBsMs6DXzqzHik6HSy40qj8BTjnHrOHw74fDDXwZ3kkswAYMPLU/Kke/iWa4XJkkzNaMNfd+VZbWYHOroY4wWjz8mSWRnUfs1wVvDf8AXYggSGFlOevtXPLYgepqn2x7SjFXyyz3a/8AyPU0sLehFDNCqIiqz4+dV2BqN43KXIvTUVfyZxmzFsk7kg+nlS/NH8ddz2mnp9KAAVd4/wCOzzPLrnaMr2smsqgkJwzLV7AY0o4dffVi5ZB3ofdtG23VTUvJZNFS5Y3Y0Y3gXfqb1kwN3Q7DzHl1FCLtm4kSJHlV3sz2lFh4eSp0meXQjZgaYeIYrBvraDWj8Vn05D0NSOU8b4tWixpTXKJSs9o2vYMWCxVrclf7liCvzmif2e8EF3E5m9m2pb1MED9fdV3E9k8IEVnxTBSAZVF3iQQZOm+sH3Un8Us3cNmaxezW21DoYJA08Szp7XImuUPUWtG+pxVSD/aHg6AXnZhJ1XUVzxbxB61ub9y4ZZieWprMVhmXUqwB1UkaETGh51Vhx+mqbsmzT9T3JBzhGH+8XLNtTDXDl165jAnpEH40dxeBNrFlZzG1Ad1kmQPYWRC6aabdZ1pc7P4trRDL4YbMWEZiRsqnkPSii8Qa47GR1iQASTuevWp8zfLR63g4VJKUizxJ796dMlobLMk+ZA3+lURjAgFpfwtm82aPoIFWBfEy5zN0X9f0qSzxJU1VFX03+O9TW0qo9hwXdg5cBcAYsjZSdDWhdhznyqTH8We8dSYHTat0Ctq2bbdY39+9HvuRDPHFv2Mt8L41csMHtNEbjlXQ+FdtsPikNnFBBI3J0B6g7qfOuS3bUHf08xUFxdeh60LwRlsjyNdSR9I4Nithu6tSMpKlmGXbTRiSOu0V88dpcBcTEv3iZGJzATOh5hhow8xXUux3HIwVq2jXM5Q5igVtQSDE7EafGkrtLhHe4S+eetxURj/t39YqyFpURentigAGIGtSPcWyJG52rd8OyHWD1qjj3zOAuoGn60aXJ0+jm+Mb+TxrhcFifStsM4Eg7bVpcstAABivO4aNjHpTNUZtPokL6FTvtQ6id8eENz2NDriwTR4yXyItMzTzrK1r2mEoaF2eYry4oYQa9s2AGBmY8v1omuKWPZX3qPyqGTrouir7Fp7cadNjUiYtwI5UwC8v4F+H61ZV7TDxKG9VX6gCi9ZPtHLG10xdfijFMuYwBp9a2wPFSAVcBlyOAD+JkKg9dJmjV7h+HI/8JgfI6e7WocTwjDhGIzhgDBzCJ6EEVqyQ6Bkpvdi/YxGWrqcVLKltySozwOmYg6e8UKIqaxuvr8qfKKexUckug01jwiG0iIrSywWR18jVVcXDSpo1whu83RT8aiyXFWz3cHkQm0uiuuPA5T6TUl1WcD+U8Uw4fCszBbdtSTtDR/21b4rgTaUM+ItKOcAsfRZILHfYCpPVTapf2XynBL3T/oVF4fe/ptn3kTXRez3ZDC2Sq4gpdvkSyknKD+FVB5dY60t9m8BicRiEysUtg5szIASq6k5f1POil+2733OEAsqJBvMCzu3MgnbntHKilJ/i6I5ZMb/FscsV2H4fcEtZA5yCR9TSLxn7O8M1wjDvEaFSwn47H5VR4pwK+w8V9mP94aPkfyoG9u5YMEkdCCYPpXRuvZImqMn7tjpwfhGJwFh1tK9wu4AZIJVCRngqTqQoA26038X7DYO6k2xlc+KZJYzr4sxkn1rkP8dvKNGPxIqoeK4iZzt8TROM5rbOcVFrjZP2s4WbDkbQdCBFLC3IOlHOJ8Ta9Bd2ZgI1oFYAmTsN6twKo0yXM/foN4W1ls944ksStteWgGZz1iQAOp12guHZjh2KbDMy+G00l7lwAhuQCBiPCBz1EnypWONW7dtSgW0uUBFzHwAljqZJZtST59IFdL7V8YQKGRx3GQFADHLS3oRCgfWp8vJqkGp7OY8Q4excoMpLGBl01nmvKrfabhNmwqW1ALAeJiDqfU/SoOzWPDYy0WGbUgA7c4mdIAM+6pu2HEFfEtG3LT6Vj5rLGHxVjoOMoSm/8A/7+v8A6Nj/AGn9ayqHefua8qjiJ9Rf8iwl0GtlvDrQfN1rZbsUx4iBZA4t0Vut+hNli1XUTT2jSJQSHxlZda+KqY6WXQ1sgHMzXjOBsKFaZ0tgbIZr22pmaKH0rzOOlU+q/oUsZ7hMIG1aAPmfdTJgcfaSAEWPeKW++FatigOdTZIPJ2URnxHjDY+1Mpde0Tp4d4O8E1lvDWQ2cXHZubPlZvcZ0pHXGjkCa3t4i43sqY2pX/nlHp0N9VPs6rhe09m0CEUKTzYksffEAeVR3eNd4Trb1GksT8gK59Zs3MpzOq+sn6VEzld7qzyAJpPo29MZyS+Bux+LLsV762PLxafKqd7h9lhD3Gb3qB7udK33s7zPxrBxGNzTFgkumC8iGA8CQDS43vAP0ih97hdwbAMD0P5Gqa8dMQB+dF8FxC64BFhm6NED3k6VrjkjthRyRegDdwt0yBbYciT+tR4dAq90yqS7AFh4io/tg6GTPnApxv4NnQm7bIAA9hl+EBhNBf4bbtMjhSGzEwWXKBBCwNSSDBPIedPx5rVMHNCL/G/9kHGbtjDstu0pZQpli3iLE7kgREchp68w13irMoUnwgyB5mvOIo5cs0H0M/5rTBcNa6xCxpqxJAAG0kmqoxio2yCTm5VFFzs/gTduTmyImrMTEDp5k7Vd4njTisQAoCpoo15dSedVrzKgNm2c2YiTA5DkK0x692wVTsBr1P8AzSX7p3/BXFcIV/IZ/hVr8Q+BrKB/fz0rKX6OT7Getj+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AutoShape 16" descr="data:image/jpeg;base64,/9j/4AAQSkZJRgABAQAAAQABAAD/2wCEAAkGBhQSEBUUEhQUFRQWGBgYGBgXGBccHBwYHBcYGB0YGBgXHCYeGBkjHBUYHy8gIycpLCwsFx4xNTAqNSYrLCkBCQoKDgwOGg8PGiwkHyQsLCwsLCwsLCwsKSwsKiwpKSksLCksLCksKSwpLCwsKSksLCwsLCksKSwsLCwsLCwsLP/AABEIAPAAwQMBIgACEQEDEQH/xAAcAAACAgMBAQAAAAAAAAAAAAAFBgMEAAIHAQj/xABBEAACAQIEAwUFBgUDAgcBAAABAhEAAwQSITEFQVEGEyJhcTKBkaGxBxRSwdHwFSNCYuFykvEkwjNDU4Kio7IX/8QAGQEAAwEBAQAAAAAAAAAAAAAAAgMEAQAF/8QAKBEAAgICAgEEAgIDAQAAAAAAAAECEQMhEjEEEyJBUTJhkaFxgfAU/9oADAMBAAIRAxEAPwDodu3Uwt1sqVIorzF0WAzi3Du8TzG1J98sgKMJGsGujZaAcf4XIkUlrdjYvVCLi7jGPL486itcPzAMdz8aM3LBJAyy0waltYAzGhPntRN0akUb9jNZyxIA5UtYbgLs8R1iR9egp6xLLbUltQOQ01qthL/epKgAsSP/AGj/AJooOlo10CF4alm0SpzEE6xpO2g6ab0r41yxJJpu4tiIJH9AOn60vvgWPj0AOuvOmwX2YxexWHqoU60Yxaqf6pPlQvEdKpWhMkV2QcqjzQKlFsmvHwxiRXd7Fld3JrXLWE1qHrDLPSKltMvOtLdkv0A6mrIwiqOZPwFbz4g1ZEXFeOa3cgchUZvjcLR+oZREw1r0VrcxE/sVoLhHKtUgCaK2tXCrAgnQzvUK3KlVgQesGt5Jmo7r/GL3n8BWVB31ZU1x+hw+20rcrXtrWtb10CKiT0PPQYqO4uYRyrSetT2rZoHYXQrY3BC0STzocVdzoSAZ/elN3FsCGWSJil3GYvIs7/SiirCQu8bLSByFacL4j3TAEaE/CsxFwsST1ojwPgOf+Y4OQbE8yOnWq6SjsEkv8A+8PJMW1GsbnoPLahHFrAUZV0A0/wACafWsouH8EayK59x27/TsZn0HKlY7bNF7+GgDxETMxMn5Vpi7KxA5jX1qZ6gvae+qwaBmJtRqTVK/t+/nRW9Z61WuYWQeddYtxBHcljAGpq/Z4P8Ai1+n+aJ4TCBE2ljz8ugolgeGPdOUeFd8zGB7uZ91JnkSMjjcnSAZwUAnQAdeVDsTiE2Ug+Zn5AU08Z7NlljvUgf0qNPmaWm7PGdCD7qXHLB9sZLxsq+AeVJ/qWtGUirOJ4S6HYGq4ukaH4GqE0+iaUHH8kRm30rwCdqsoobbfofyqO5Z16GisBxI2WveXxqXITyrbuYrTkjrP8Z8hWUn/wATPU/OspHFh2d/uY1VFVjemD8qrYkFvZBPpXuFtkHUH4VMkU9BWwJ3FWTUVtwBvUouA1xjNSN6VOK8IJcg6Df3eQptAqtj8PKkjcVy0bF7EdeGaxlAXqauX8SqiBqqwFAmI/fPzqDiFxyYP78qk4Xw/OwDQP0o+1sZ0TWr5NomNFEACeZmfdrShxGwzyxB9YrovEUK28tsa/Klz+EXmYSpYneNh6mixyrZjEjEWCBtVNkE+ldHxvZsKv8ANKqD5Aa+RNKHHXw1lspDswHIgCnxkpAsD2uHO+qoxFRXMOV0KmjvC+1FtUyIsMT7RMxrtBrXF9qChIuQ87aCPdXOTOoGvhSqgnw6Ek9P2Kt9oeLQ6LqAqACABpGhrS/ihiUKrCkgiWMADmT7pqDivcwBNy4UhZUADQRqzcyOimpMkbex+BuNgu/jswJ6b/uaq4R7t0+EHKNWbTQTynSfKamdiBKoqLyJGYk+RbQ78hVPCq164O9djZU+KTEDXQcg3pWwgkrZs5ybpMu4trMEAOu2pcP7zkUBPSTQy+oJ0AbLz1291HcXxVS47oASAsEAhFHJVga+f60K4kTZIg+3IMc42aOR1iPWug7YeWFQ3sDXsax0AVR/aAPnvUdu6QQd/XWoruhiszVekeM27Cdy5IkbVHUGEblUxBmuv7D7LmesrST+zWVlHH0sMeiKAg0/fxrDjso0gdaCYdiYq0FnWpXjRRZZGLJq7hFJOmgoXbWi3DF0JGv0oQn0EAIr0itWeKxbtDaFUwRjOHkOcomecTW+HwyoAze10FEnWRpUVrDgGTqayxnLR6jAiY086oYvjtm2JZlA/PpQvtrxJ0QBNAdz+Vck4lj7jNqSdTzpmOPLZqQd7adrO+fwkhRy9/1pMuXCx11J586lcEmpBZnlT+ujSH7vppUiZtm+dWLaVtk8VD2HRlgQelMvB8HYZXu3vE+aSD7OmslRGnlzoDdt+ERoKY8DhF+6MtxZJ1BEz/xWNfZq/QndoscHus40UCEXnGsSOpkk+vkKWrDHUTzmjmKweRyu5XQn+48vX9KH28NlIPOQKzS0DtsL9muGG/ftiGNuRnIEkLzjoaYb3ArYznE3LK3W8Nq2AxFsQYBPszCjr150d7K2BawQYb5WywAIWYa4fxOdSPJRQG92SnFuS02ywcmdxELpzJJBnzqdTVj3bVCFxnBIC2SW1gmRuOYA2BoSBpRjiuGNnEXEaY1EUKUaxyq+D0eZljslwwhhV3upaB5k+gEn6VVRP376MvY7u0CR4rwkTytzv6MR8F861s6CKPe1lSd15VldsLR360mgqyq1WtkwKsB5Ok+dT3oYjL76aVfwVyEgVTt2J1Gw1M9Opnar+DUtouo68vj0oaDJ7S/Gs4jxO1h0z3nVB57+4DU71ZWxl8z0rmva7titrEgl2crIa0ohOmUvqWHUAR50LNglNnR8FjEvWxctMGRhII2NZefKK5h2d+0lvvADLatWW0yAaAnZp5CYH/FdSxKAr86xrRjjxexE7cXHO+0QK5tik1PWutcX4RdxHIKBO5pH4tgbVgkFg788o0+Jp2NqqCf6FdUirWGSTVpUVjyrBhcrfvamnA97wUkfv41IjDfnQnF4/wDmnLtNbWsQWYAhj5Dc+XpTVjQr1Bu7IWbV/EZXhggZo6wpPvEgfOjPH+IhM5AiNABtoYA/3fJDSFwDEMuKtGWVM6hokeEkBt/Imo+1vGjcxNwW3/lqYXyhVBg7nUHXfU0uePdhRnrZrfMzM7ySdyeZqkEzuqLuWAHqSB+dbXvZU5p06jT4bfU0V7I8HuXcTacIe7RwzMdBAOvqfKpZd7Hx/Q+kCygUarbAQ+mxJ9/1qj38Ej+3IkA6+KdesDbpHlQjjvHyoaCMwdxl6r5jnvWnY7jYu3StwgZQbkkx7C7TyM5detTyg1scpLo9+0HhiMlpxl70L4xIzFSNGI58xXOEwrK5DAgjr8afO2VxBeLq38x1WR08MEGNDz05SaoYvhq3sO99xfZ5hcigKECgEmVMiRyIiqMEqVMRnxctrsE8HwiPeRXJyEgHKNT5DpPXkJPKiHaDELevtcUQsKtsDZURQPgB8z7qpYXEJbzlMzCMilgARm3MAnXJm2OhIr3DWrl9iUXQRprAXZRP72NW8orZGovoj71fwH41lWfuVz8K/GvaXzh9hcZfR2i1cNRWO0KW82cgJ3jIxPKLef6n31c4bZz8/CNz5czXOO0eC7rG3Ue8RYulXEQxJgxKz4Y116EdakySrSKMUbeyfHdqnxr9wMwsNcByjRnQE6GCNwBudK6DgeN4fCW1RBGgzePMBpsXPtEeVciwuLCsRaWeRcwNOnP8/lU98FpNxidNth/xSHJtlrwxapjT2m+1C691hhCAq6BtPQnXQnp67c6UTxjBhJxGGa/ec5nuNcjXXRQRt586D28Umo1gCfU9fIeQqzwLhr424LSKWuanoIHmaak07E1FKkGOxXY9MbiJt3AltTORjNzL5aQd4mu9BAoA2AED3Up9gOw4wKM7wbzaaHZeg8/OmTEXpmt/LRNN29Ajj3HktKUyZgd5Ncxxjd45aNCdvKnrtFhsyN1j5UlhOUbGKdFKJsStaTXat8balZG4qS9pBrRbk/WiTthMUr/DG1ME6nlWuGUoZI9J/etMOEYd4czHIdxP000+FecV4mNO7VCo6qCfn9aqjMmcaBGEYtdWCRqu3r0pcxV7NdcjQMxjTzPwo+cXFwOVEgg6Vth1wq2zFom5M+MyN/6YPLz866bTMpsXbeJKtyn0/Wm/hvGyrYfxDYeEEwBmZSCNBLQSeZzedAb9tWacgHpV7guHTPmcklfZEVJkipD8UnAmxl/vMQ0bEk66x6THwqNsb3dt7dkZARLMwGZzPX+kAaBQT75qnj1ZGnUST5VV7zrzrHHQXLeyW9xrvXBuqJJhiI+I6Gj9vEAgqHNtEACry23YD2iTz86T7q6mOtGOA8YFq5LLm0gTuDyIn970OWFq0Mw5qlUhr4P2dt2Qb99FuKoOS0x0zNrLjyEAA0D7ScUcjwkIhb/w7cBR10UDy3nYVYxPaa5dXKAMvP4/EUC4i42mTO3+edKx82/cOyRhxbiV/vp6n4msqHP5fv41lUkJ2fG8Q7mxeLyFKzvynSepY6AdJmuZrmuWXvMSWdyZnlP6mmv7Se0cWBYRYDQzOSJPJQByGk+fQUpm7kwSDmV+ZM/So4248vtlUGoy/wAIs38UBATQRy3qPFcSCplBlzyHL1NL1vETvy51ul7oy/OnehXZzzX0WcLaLtlG7FV+Jrv3ZPssmE7pBGZEcs0bsxAn00rkHYDghxGKtjQqrd40fhBAHzHzr6ARfHpyWPiZ/frQ5HugJOkT3rgGk71QvXhtUl+3O29VHsmujSFJFXHYcuCR01pMx+BIY5tOtdFs2/BSn2uwyuja60XLdBxQp4++igag6cj+9KC3cdAgVUxVy4PDAkaTVF+89fU0SaTOdhAYk6gHSow+sb1SS6eYipLdzXenKaFtG+Iw/OtGwWg13/e9TgZq1dSuxI/Wis6i3wPhQe8isJBZQfeYj50T4pgbdsWzbEZ++/8Arusuh/0gfA04YTg6G99+Y5u8to9u2Nw7IAxY/wBpE+pmufNjLmdF9oKCqLGgzEzoPNiZ51E8tzLMeK42QY3Em4uW5qeRO/vNA8TgyvmPKnDD8ODXDpmjQ/SfWreA7DXLlwzafuR4tAZbWAFJjfr5VTySJZRECzw939hHeN8qkx6wKuYfgF4/+Ww6zAj1DEEV1dezV7uYyrYXXLbQiQP7mgqCfRvWk7iPZ9LjMq37/eLPhYoiwOjIsEe6t54nrkJ93whfbhdwvkQS/wCEEE/AV7xPgDWkVmdSx3UakeRPXyoVi7LWngKRB9oNPvlQNfOp7nFXZZkOBoZ9rXn/AJrnj+YjVl+JI1yL+xXtQ/e18/lWUHFhcolvtHxQ33a4250A5ADQAegrfEXA1lPJB9IoVxK8CYXRRt+tbm+e7UdRXPH7YmKdyZphdjU+EteHzmvMMmlXeHYfMwHLc+SjUn3AGunLsOELoYew3aH7njrY/ocC249SDPuOtdxx15rdgsmrTJnz518y3LhZs/PNPzn5V9D9neOi/hbDZQ4bLbuidVJ8OYiNROh9anyLoKX3RSt8cvgzBYTziN/LamZhIB5ETVPFcEC6JEHUA7+4nQ+la8CvsSbbgjLsDE/WhijpyjJckS4okgBZ91Uxwfm4k/SmI4UDyqK7haF38i45V8HKe13Z3K5YDekvE8OKmu4cZ4Z3iERqNq5jxTBlWhhBFamXQUZoULlojfSolYDeivELHMULtIG8J91OjIRPGky3ZvqBJj9a1e7J8qFPa1IO42qXDYrSnXoR+jp3YDiBvo+DOjFXa0x90r9T8aB2uHMmMNu8CpkhfMjTT3DTrQzs1xc4fEJdH9DA/MSPga7f2h7MW8Wq3FlXjMrLuDurA9RpUs4cZckOjm4+yXTBfCOztrD2hccTcP4htr061U47x+MvgusVIbwgxlGsgSATpz0q7wjiBxGRL+UXFZ1uKTE93/Uo/CZU+U1nabgiYiQMSqnLooy6CNdJroYVN8pks5NPYpXvtWw5zW7iXrTEnVkBA9QGzeW1C7h71f8Ap8pzyTcGpPl1WOlKvargH3docllkwQeXlUHYzjYw2IVmM25hv9J0n1Ez7qZPx4xjcDIzaY3XOySogaGu3TE6mNeQA6edA+0XDbA8Pc920e2Dz8+RFdbt4MDCuyGcwlSDpHka5d2uxjIwDdII61NhySchj2tid/Cv71+Br2p+8H4ayvQ5yFcV9Ay6nTepsOJX0qZsEQoOupj9/vnXtqxlJHlrWuWg4x9xJhV5URxGKFq01pILuBnboN8g+AmhqYjL7H+79P1rS0KS427ZSpcVSN1SFp9+zztH3JCk6Ebecz9RSLcMCm3sYltEzv7TEEeSqCdKTlftsPCrdfB2nhPFkxVjPsJYDyIZlP8A+fnVS/iO7ujP7WmVuqyAdecb9dfLXjvE+2DIAlpiE7xjpz2H/b86cOy/aH71ZW05GcTkP93T0I0pXGSXIFYoxlpnWUMqCKq3IkhTDdOX/HpVTgGNzKByiRO45EHzBqn2rwj5O8tk5k18O8c9Ofp5Uxy5RTJFjrJxbLz4kjR1+GtKvabBK4zDKV5zoyH99a24X2yFwDPHryPn/kVD2sx1tkV0uKX2NsESy8yI5jod6GMW3RXFPHI57x/AGw0MQQ2oI5/DnSzffKZFMfGVlZXxI2opVxbQxFUKNBTlZLjFmHHPeqp0aeVTYPEaZTtrW2AjP4th9eVFdCasI8FsPfupZtiXuGAPzPQDevpLguH7vD27ZbMUQKT1IEUk/ZtwBLeH+9MPHcU5ZHsptp/qifSKm7KdqM/Eb2HzSp1XyZR4vdH0qdZXzpAZIcouvgB9vC+HxLm1/La+pRXg+14ToepmN9CAa55iu2DW3Kp3nMZrjAk6DkRKidYLHzrrn2vXIwcqNQ0zzHI7dQSDXz3icdm0IjXWNffqdKrwbTQvLL2qTLPGu0D4iM7ExoNvy0qLC2CttyRpEe81iYm0x9gzHL6mr6sGCzoAdE6nkSabKWqFxhbuzqP2e467ewlu2AYQ6tyjmDPkaV/tSxKjEZUGxma6D2BA+7i2BEISx8zHz3Pv8qUftStoqqqIBEaxqfMncmvKx6zD/gQ/4kvWsob3dZXo8EK5SDmaSDI8Og/4oRi7pZj0Bj4UYtcIIMsMkcjv8B+dCsTZCuwBnWaxON6DTb7IUu61PZOtUrq61bsHauktWHFkuINZc4kQVAOgEfHStcW21UykmhjFNbClJronPigdJorwfHvbdCpIKsCPdVHCW6nAykHpQye6GJfJ2PAdpDavC4rfy7ogqdlusAVYdFJBB86hR8Q+Iz3LjhtQQNo3OUHlSPhOIZrJV9iIB9NqaOxnGO9a2jGWtmGnmAfD8ZA9TU8oNukUXFJyGbiXZjDd0brIytpoGKyWZVzlR/qnzikhcHiryPcPdWsPZWZ7tQ2nKRqxkRPOY604cG4mcSlvM27BGnn4ywj/AN6KPSar9rOKIoOHVZTMLaooEvdyAgn+1AVMdWSr4wWNcTz4zlORzIcQDaEwpMx+FuZHkaqcW4aSneIJA3jkOvpRS3xi4toAZblsTNu4oYb7rpmXToau2OK2ActxLtiQDkOq67HxDMFI5a1PNuLsrSTVMRc0D0q7wnCm7ct21BJuOq6eZj86Y8fwnCXVK2M/eGApXMVJJ28R29BTV9nH2fPZuriMUMhSe7tn2s+2ZukCYHv5UMsseItx47HbtTxAYTAMFhcqBV90AUm/YxhjcxGIvMPYULJ/E7SfkPnUf2lcTN17dkA5BLerAxHnvNN32ZcMaxhHZ1ym42bXeAIBPT0pWKN7NyxePFX2bfaJcQYS4G1JU/OvmjFW4Ynzr6E7eX7rW3AQhWBWQRMHyYbeciuE8UwbWzlcESd+XxHlVXjpQk032Iy45PEml0DrNpiZUH1FF8BjALi5xBkT8aPdn+FgYf7wWQmSqqRoANyB1qtjOCLcxaIXCIxGZzsBzNbPPCUnH6CXiTx41kvv4OzcEK2MFn2zDNPWdvlXL/tE46LzQI6D9a6ZirNlsOLNu6SLaqkAST4RGuxMDWK4d2qI+8MB/TIqTx4KUrFydIH5qyh/eGsr0uBP6gx47iUFiDP7386EpiSzaxVdjIrQqRQxxpKhjm+y86zW1k61rauBhPOvU33pbXwPX2WL6Vrh8MXdUUSzEAe/SponSvLDG25PMA/Qj86WnoZWzoNvsnw2zZm/ibjXOeTKBPOAQTHmd6A2rPDHzB8RiQQTl8CBSPXXX4UnPiC58bNrVh7YgCsWLj+TO9S+hixS2QItPm00DCCR5GSD8qr8K4mbF7OpMOrIfkwPqCoPuoLasmY/frRS3ZGZFbbMhJ9GEn/bNFGoyRsm5xY49leMd1eD3B4LK3bpHTwwo9S9yB61d7PcPbEWrmMusqBRcVXc6C5cJN2955QVVR/avSlS0l7EO1u0hJdszxsNTAJ2CLJEncn0p5xnDLKYXuzd7yFVDHiRAN+7X2e8J3Y66k6bVnl5qZnj4W6iu2A+zuCtLiC4m5bt5YkAAhQZYzpqQIHnXuMZrlx7gVe8c6vlzmIAgMRl+fSp8Ba2t2VCKTIA1PqxPOjfDeEZ3i2vfODDOx8Cep5kfhEn0ry55pTdntLBjwrlkA/ZHhIw5uXXBECQWA03krBMn9QOtFr/AB/EJavXbqFAwFqwhgtmY7nzjXX4U6YTgdoLqucggyeo5gcgDU+LwFskO6gm0CVmIGm4GwaOfKmY25s83J5OPl7Y6Obrwy7iLmGF4gOve3LhBBj2QoYjQbx7udMV67931Fxl1hQm7t0Cnc+6puM4prd/DoStsOczgCcsSQJG+vPqaBcXdLpY4dMtq0SDfdyArCCWUHXTQyNyec0Uk09MdHI5rfRU4vxdXP8A1Bct+E5lHuGlI/GyhJCoqoTyzfOSZpl4z2j70C1aUXQIDuU1Y9eZEnnPwpT47hxbbu1fM0Qw3ytOwPMD30WKD5dlcs8OHGqJuCYgLYyGSUcmOUGP800fZ5wpcTjzccZlsr3kHbPML8NT7hSFw23cuXUW1Ja4QsdTIFdg4pi7PCLQt2UzXHHiYnU/6jyHpRZlxlrtkcp3D00Du3vbvuy9qyx7wmC2nhHPf4VxviGJZnLEzJnXnrRTjPEJLMdSxk+/8qAX72YztV3i4ko2zy/KnT4on++/2j4f5rKqTWVVxRHzkNPZjiwsXAvgWd2IBPoDHhFO/GsBZvWu8uWrZJ2dflJET0rlbrOopn4JxRjYa0SSuunQxIPxHzrzfIxu1OL2et4+RVxYOtYQBmWAAOVeX+GaErJjUjnHl6Vn3nxzrB0M/varuEv5XzUxcrMfGqBmExHJvcasYoae6nXh/YO1ey4p7osWGBNxY8Wn/pnbX5edXuL2OE5BZw1svdbKquWbSY1MnUj0oJTXLRyTqjmd3CxlkdK0wiM7bEnpR3jRCYgZRojD9B9KDYTFEOw1GaR8/wDFUY/fHYjK+LGnhvZDFyD93aTEZiojzMmQPOmPC9n7NhTcxMsBu+qpPJLIPiuv/doBVngXbZLNm2lyH/l5jJ2AJGUeZI58qjxXaW1FvEYgG5dYk4ewo0Hiygkchm95I5xWZEofsdj5SjsuYB3thX7kWwxzJbOgRB/5jj2rt3pmgCdBUN26bzlmMKNfT8tqtY7EsynvXXOFGdthO5AjkNqTrvFu/dlWRh7ernncgEwf7dNq8eTllk2/g93xsccMb+WHMHf+84pMJhiVVjN24Nyg1MHkOU9SPf1jA8Pt2bYS2oVVEACuL9h+0tvDXLzONbrgT0Uax6a088Q+0S0qtGs5QsbRz/OhyRp8Ujz/AC45MstdDbi8blUkbxp60HXtQrgI27OqERpqwH51R4JxhcRseUiqPazBgFShKuSGkQPZOaY/qMgf4o/HlTcSSWCMdMp9p+0tsYhXIa5bKspQbhieU+Ypa4ot/EWlS0MuHl3LEgKTvmciYIBAimL/APmj4sC794W2D4jKEkHfYMAI9a5rx/iZRXwq3C6K/tCQCBsMs6DXzqzHik6HSy40qj8BTjnHrOHw74fDDXwZ3kkswAYMPLU/Kke/iWa4XJkkzNaMNfd+VZbWYHOroY4wWjz8mSWRnUfs1wVvDf8AXYggSGFlOevtXPLYgepqn2x7SjFXyyz3a/8AyPU0sLehFDNCqIiqz4+dV2BqN43KXIvTUVfyZxmzFsk7kg+nlS/NH8ddz2mnp9KAAVd4/wCOzzPLrnaMr2smsqgkJwzLV7AY0o4dffVi5ZB3ofdtG23VTUvJZNFS5Y3Y0Y3gXfqb1kwN3Q7DzHl1FCLtm4kSJHlV3sz2lFh4eSp0meXQjZgaYeIYrBvraDWj8Vn05D0NSOU8b4tWixpTXKJSs9o2vYMWCxVrclf7liCvzmif2e8EF3E5m9m2pb1MED9fdV3E9k8IEVnxTBSAZVF3iQQZOm+sH3Un8Us3cNmaxezW21DoYJA08Szp7XImuUPUWtG+pxVSD/aHg6AXnZhJ1XUVzxbxB61ub9y4ZZieWprMVhmXUqwB1UkaETGh51Vhx+mqbsmzT9T3JBzhGH+8XLNtTDXDl165jAnpEH40dxeBNrFlZzG1Ad1kmQPYWRC6aabdZ1pc7P4trRDL4YbMWEZiRsqnkPSii8Qa47GR1iQASTuevWp8zfLR63g4VJKUizxJ796dMlobLMk+ZA3+lURjAgFpfwtm82aPoIFWBfEy5zN0X9f0qSzxJU1VFX03+O9TW0qo9hwXdg5cBcAYsjZSdDWhdhznyqTH8We8dSYHTat0Ctq2bbdY39+9HvuRDPHFv2Mt8L41csMHtNEbjlXQ+FdtsPikNnFBBI3J0B6g7qfOuS3bUHf08xUFxdeh60LwRlsjyNdSR9I4Nithu6tSMpKlmGXbTRiSOu0V88dpcBcTEv3iZGJzATOh5hhow8xXUux3HIwVq2jXM5Q5igVtQSDE7EafGkrtLhHe4S+eetxURj/t39YqyFpURentigAGIGtSPcWyJG52rd8OyHWD1qjj3zOAuoGn60aXJ0+jm+Mb+TxrhcFifStsM4Eg7bVpcstAABivO4aNjHpTNUZtPokL6FTvtQ6id8eENz2NDriwTR4yXyItMzTzrK1r2mEoaF2eYry4oYQa9s2AGBmY8v1omuKWPZX3qPyqGTrouir7Fp7cadNjUiYtwI5UwC8v4F+H61ZV7TDxKG9VX6gCi9ZPtHLG10xdfijFMuYwBp9a2wPFSAVcBlyOAD+JkKg9dJmjV7h+HI/8JgfI6e7WocTwjDhGIzhgDBzCJ6EEVqyQ6Bkpvdi/YxGWrqcVLKltySozwOmYg6e8UKIqaxuvr8qfKKexUckug01jwiG0iIrSywWR18jVVcXDSpo1whu83RT8aiyXFWz3cHkQm0uiuuPA5T6TUl1WcD+U8Uw4fCszBbdtSTtDR/21b4rgTaUM+ItKOcAsfRZILHfYCpPVTapf2XynBL3T/oVF4fe/ptn3kTXRez3ZDC2Sq4gpdvkSyknKD+FVB5dY60t9m8BicRiEysUtg5szIASq6k5f1POil+2733OEAsqJBvMCzu3MgnbntHKilJ/i6I5ZMb/FscsV2H4fcEtZA5yCR9TSLxn7O8M1wjDvEaFSwn47H5VR4pwK+w8V9mP94aPkfyoG9u5YMEkdCCYPpXRuvZImqMn7tjpwfhGJwFh1tK9wu4AZIJVCRngqTqQoA26038X7DYO6k2xlc+KZJYzr4sxkn1rkP8dvKNGPxIqoeK4iZzt8TROM5rbOcVFrjZP2s4WbDkbQdCBFLC3IOlHOJ8Ta9Bd2ZgI1oFYAmTsN6twKo0yXM/foN4W1ls944ksStteWgGZz1iQAOp12guHZjh2KbDMy+G00l7lwAhuQCBiPCBz1EnypWONW7dtSgW0uUBFzHwAljqZJZtST59IFdL7V8YQKGRx3GQFADHLS3oRCgfWp8vJqkGp7OY8Q4excoMpLGBl01nmvKrfabhNmwqW1ALAeJiDqfU/SoOzWPDYy0WGbUgA7c4mdIAM+6pu2HEFfEtG3LT6Vj5rLGHxVjoOMoSm/8A/7+v8A6Nj/AGn9ayqHefua8qjiJ9Rf8iwl0GtlvDrQfN1rZbsUx4iBZA4t0Vut+hNli1XUTT2jSJQSHxlZda+KqY6WXQ1sgHMzXjOBsKFaZ0tgbIZr22pmaKH0rzOOlU+q/oUsZ7hMIG1aAPmfdTJgcfaSAEWPeKW++FatigOdTZIPJ2URnxHjDY+1Mpde0Tp4d4O8E1lvDWQ2cXHZubPlZvcZ0pHXGjkCa3t4i43sqY2pX/nlHp0N9VPs6rhe09m0CEUKTzYksffEAeVR3eNd4Trb1GksT8gK59Zs3MpzOq+sn6VEzld7qzyAJpPo29MZyS+Bux+LLsV762PLxafKqd7h9lhD3Gb3qB7udK33s7zPxrBxGNzTFgkumC8iGA8CQDS43vAP0ih97hdwbAMD0P5Gqa8dMQB+dF8FxC64BFhm6NED3k6VrjkjthRyRegDdwt0yBbYciT+tR4dAq90yqS7AFh4io/tg6GTPnApxv4NnQm7bIAA9hl+EBhNBf4bbtMjhSGzEwWXKBBCwNSSDBPIedPx5rVMHNCL/G/9kHGbtjDstu0pZQpli3iLE7kgREchp68w13irMoUnwgyB5mvOIo5cs0H0M/5rTBcNa6xCxpqxJAAG0kmqoxio2yCTm5VFFzs/gTduTmyImrMTEDp5k7Vd4njTisQAoCpoo15dSedVrzKgNm2c2YiTA5DkK0x692wVTsBr1P8AzSX7p3/BXFcIV/IZ/hVr8Q+BrKB/fz0rKX6OT7Getj+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Trên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quan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iểm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thần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học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về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đờ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sống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ườ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hữu</a:t>
            </a:r>
            <a:endParaRPr lang="en-US" sz="36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Dựa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trên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kỹ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thuật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, ph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pháp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s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phạm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nhằm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giúp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đạ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t 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đượ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c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ba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cuộc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gặp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gỡ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:</a:t>
            </a:r>
          </a:p>
          <a:p>
            <a:pPr lvl="1"/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Gặp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gỡ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chính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mình</a:t>
            </a:r>
            <a:endParaRPr lang="en-US" sz="3600" b="1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Gặp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gỡ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endParaRPr lang="en-US" sz="3600" b="1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Gặp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gỡ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tha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nhân</a:t>
            </a:r>
            <a:endParaRPr lang="en-US" sz="3600" b="1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endParaRPr lang="en-US" sz="3600" dirty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Kỹ</a:t>
            </a:r>
            <a:r>
              <a:rPr lang="en-US" sz="48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thuật</a:t>
            </a:r>
            <a:r>
              <a:rPr lang="en-US" sz="48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giảng</a:t>
            </a:r>
            <a:r>
              <a:rPr lang="en-US" sz="48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huấn</a:t>
            </a:r>
            <a:r>
              <a:rPr lang="en-US" sz="48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/>
            </a:r>
            <a:br>
              <a:rPr lang="en-US" sz="48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</a:br>
            <a:r>
              <a:rPr lang="en-US" sz="48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48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Cursillo</a:t>
            </a:r>
            <a:endParaRPr lang="en-US" sz="4800" b="1" dirty="0">
              <a:solidFill>
                <a:srgbClr val="00B05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14338" name="Picture 2" descr="https://encrypted-tbn2.gstatic.com/images?q=tbn:ANd9GcRHyRAiALI61R7z42ylxpsEk1j9C8E4wArF_u-SnpgyNAc82mJ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886200"/>
            <a:ext cx="1676400" cy="2377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Tối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thứ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N</a:t>
            </a:r>
            <a:r>
              <a:rPr lang="vi-VN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ă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</a:t>
            </a:r>
          </a:p>
          <a:p>
            <a:pPr algn="ctr">
              <a:buNone/>
            </a:pPr>
            <a:endParaRPr lang="en-US" sz="36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Bài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gẫm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1 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Hãy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tự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biết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mình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Bài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gẫm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2 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“ Ng</a:t>
            </a:r>
            <a:r>
              <a:rPr lang="vi-VN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ườ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Cha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nhân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i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lành</a:t>
            </a:r>
            <a:r>
              <a:rPr lang="en-US" sz="3600" i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Đi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đà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ng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Thánh</a:t>
            </a:r>
            <a:r>
              <a:rPr lang="en-US" sz="36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Giá</a:t>
            </a:r>
            <a:endParaRPr lang="en-US" sz="36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Nội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dung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từng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/>
            </a:r>
            <a:b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</a:b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hóa</a:t>
            </a:r>
            <a:endParaRPr lang="en-US" sz="4800" b="1" dirty="0">
              <a:solidFill>
                <a:srgbClr val="C0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13316" name="Picture 4" descr="https://encrypted-tbn0.gstatic.com/images?q=tbn:ANd9GcTHYEuTEknDKGHYw97x8xZT10vh9Bc6JPo6TOXdoCE1cmBam0CTf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990600"/>
            <a:ext cx="1371600" cy="1895824"/>
          </a:xfrm>
          <a:prstGeom prst="rect">
            <a:avLst/>
          </a:prstGeom>
          <a:noFill/>
        </p:spPr>
      </p:pic>
      <p:pic>
        <p:nvPicPr>
          <p:cNvPr id="13318" name="Picture 6" descr="https://encrypted-tbn3.gstatic.com/images?q=tbn:ANd9GcQKT9PNNLnCxO3z9BmrRcAvJBIJkhCmqLkHFPmAgpNWQR9q56e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84565"/>
            <a:ext cx="1143000" cy="1329837"/>
          </a:xfrm>
          <a:prstGeom prst="rect">
            <a:avLst/>
          </a:prstGeom>
          <a:noFill/>
        </p:spPr>
      </p:pic>
      <p:pic>
        <p:nvPicPr>
          <p:cNvPr id="7" name="Picture 4" descr="https://encrypted-tbn1.gstatic.com/images?q=tbn:ANd9GcRK_b8YDI6Sj0kz9VF6uPbzO5dJOrHQ7HtrPEqBBfua0Voa7YB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495800"/>
            <a:ext cx="2209800" cy="1858036"/>
          </a:xfrm>
          <a:prstGeom prst="rect">
            <a:avLst/>
          </a:prstGeom>
          <a:noFill/>
        </p:spPr>
      </p:pic>
      <p:sp>
        <p:nvSpPr>
          <p:cNvPr id="13320" name="AutoShape 8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AutoShape 10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4" name="AutoShape 12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6" name="AutoShape 14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8" name="AutoShape 16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0" name="AutoShape 18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2" name="AutoShape 20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4" name="AutoShape 22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6" name="AutoShape 24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8" name="AutoShape 26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0" name="AutoShape 28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2" name="AutoShape 30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4" name="AutoShape 32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6" name="AutoShape 34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8" name="AutoShape 36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50" name="AutoShape 38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52" name="AutoShape 40" descr="data:image/jpeg;base64,/9j/4AAQSkZJRgABAQAAAQABAAD/2wCEAAkGBxQTEhQUExQUFhUXGBsbGBcYGBgYGhofHB8cHB0cHBwfHCggGholHRoaITEhJSkrLi4uGB8zODMsNygtLisBCgoKDg0OGxAQGywkICQsLCwsLCwsLCwsNCwsLCwsLCwsLCwsLCwsLCwsLCwsLCwsLCwsLCwsLCwsLCwsLCwsLP/AABEIALcBEwMBIgACEQEDEQH/xAAcAAACAgMBAQAAAAAAAAAAAAADBAUGAAIHAQj/xABBEAABAgMGAwYEAwcDAwUAAAABAhEAAyEEBRIxQVFhcYEGEyKRobEywdHwQlLhBxQjYnKC8UOSoiQzwhUWU7LS/8QAGgEAAgMBAQAAAAAAAAAAAAAAAQIAAwQFBv/EACcRAAICAgICAgEEAwAAAAAAAAABAhEDIRIxBEETUXEiYYGRFDKx/9oADAMBAAIRAxEAPwCVu9DNw0ESssE6bV5vEXYkgB/fL70htFrzY7cvSPPM6g2tOblg7PnGsoAuzuUiNJDHqXHsDnyjLXOSlJUSEoSHLgUblCkHlWlhRiOR+YoYFbL0JIDAZu4NORFI5led8zJ8wstSJbskAnLctUkwtJtc5JBTMU43USPI0jQvHbVti8jqcu8HbqA1N9TEjLtXhqw6jyH0EUu4r279NWExJZSWcB3YgHQtvm8Vm/e01rQpcnGU60ACgCKJdgU+Gp1rCxwOUuKJKSSs7Aq3JBPiA/qHTQ11gKLWlwKVZh9cy/CscMlW+fmJs198avrF77BX4ueVypqjiQHByKgaHUAENVXGHyeLKCuxYzTL8AdKcz+mRj20KLBjUMQDroUvoYUkSjkDQ5Aqdw3HJvpvAZ62NTmcidd8OfB/s56HN7WVEfGljsC+Wj6v8447ftsE2fMWlsLsl2+FNH6sVf3R0TtXendSFq3GFGR8RyZsmz5RypaI3+DDuf8ABRnl6CpVsW6mJzsvYTOnorSX43A2+EH+4vX8piuM0dG/Z7J7qSVgjFMU9T+EOAKVrUgs1Y0+TPjjf7leJXIuFltMzCCpZYZuMtDo8EXa0EtiBcVDH0Lb/KCSJgLUAf8Awcsjq8e2uTLI+Fj7/rHHNYvZRQBRIDFJDkinDT5QQHClnKmbIuWFDXWkay0jjpkx+/KNLRLKSz6unTSo0Z6wCHpwqAHir6NSFZYPeMljUgZUarMRTzaG5qCGP4dN+URZUXdyQ2gciuofT7EQhI22YyagcCzgnY/lJ8orVsvKUlsWEE1ZLunYlvYiJK+LZ4CS1Bpkd34xVbkQhRUuanvFKU7Es7lqcTVv6YvwY1N7FnLiiSlXnKKiAZZfIVBHmgEwOy2wLKsKQQlRS43G0O3rcomSz3VnW4Y5IDFnp4gfeI3s+lKpKA2XhV/UKHLoesWZscYRtAhJt0ySOJ/hdt6ZZmuR9I1TMU1UjmKiGZtnIqDp8vQwpOVhCipVBmTkOcZxzXGSltWL89CNjnHi1g0I00oc9+TRDLv6U7BMw8Qw9IZVeMpbYZgfUK8J9c4seKa20xVOL9hxLJJJFTV8w29I1ycK0NTxGXKDWeZv8SS2xIG25Zw0eFAIpsAa7cOUKMepS4L1ByIrXbh+sI2qzMHBfpvDMrwuDlDExIUAKee/2IlkI+TIoKxkMS5bAVHp9YyJZKJQgM2gY0jaxoBLfXN+ZeMkKJHhD7n24mJe7rMoJyOXI88/f6whAQoPPNs/b/MQ3axJVZZgxBNAa0+Eg4erQ12mvyXZh4vEs5IBrz4AbmOa2y95k4/xFkjESE/hS9KDIUi7BglPfoSeRR0GsqHy+/1oYJOlMH0/NWp2aFUTmGIE4sg/l84aSpUxSJaQSVKoCSz79B8428EhFKyy9hbnUy5y2AW2DdgVOeDnLk+0V68bBMXbZqltRZA1GTJ50aOgm1Isdlld8oApASAmpUQGYZPlrFVmkqOM/EQ++oPo7dIpwtubl66GlVUKLsSJSCoAYq0PHOLR2Iu1AT3zALmuxL0SMwBkHIJ68orsy3SpkwSlq7urTCWbCzlju1BHQbslSVYDLUCAkhKUMWfCa8AwoNzA8iWq+wxoZtswJSokkMHDlynQYi9OQy9Y43brxMyaqYSVBRJZRPw6Bvw0Ay1jpf7Rrx7qy92CcU10ijU/EeTUfiI5YJfT9Ifw8Spyf4KssqpI2tFpXMbGSUp+FLuz/frCoAPTj+kOS0A5CoruebcIMmQAxYE6/NutOkdCMUlSKG77I1FjKlBKalRADPqWEdisVkSlKEhwlLBNGIbLJi8cts+JC0qSSFp8QcdNYuF1dsWDTpRAp4pbt1SXpyflGLzMeSVcVouwyiuy5pWCWq7UdwX+9n6QRY34EVGnrALvvey2isqYhX5k5EFmqDX16RG9rpipcpU2Wsp7tLkBKFBRJGb7fMxzeLujTZJpbQ67savTzpBJqsYS9CCdtf8AEcokX/PRMUtSsTkEvUZDR8m0pHRbkvBE9I8JSo5+JwD76g8iIsnhlj2wKSZIKcOHNWoWIrw1FOjwoZABfIVcemWUNPmXYOc+id2L9I2npo3hOj1biOBEUhITtNKazzCKqw+ZNAW5nOOfWyYA6FVId08iR8+dOMdIvS8UpGADGs5JejFg6jkE5Bz845ba0PMmkJCCFE4dBw5Rs8RPeivJVoHawfARRxpRjtzi/wBw2JEuUEpIYVqal6knq8Uaz3kO9lmYglIdwCKljUFnzLsds4tab4lAfjY1yf1FOhh/JUnSSJBrssZs/tuIpfbBa0mWFJIlkqLjUgCh5VPU7RO2W9Jcz4VONNGPERAdtrYVd1Kd6qURrsDwo/rFGBNZFY09xIqWRhKg2WlYj1IUpbJ+JSmD8TmeTx6oh0pzppwgUyYtCwQWYvRnGobrHU5GN462W+65cxAKJuF0lgRUEZjblyAh4Eh9s31ByhC7r7lzzgZQWznbix2qPIbRJABq7t98I5U75bNsarQIzCC3Bt4ZkLLAttnWBqs9Bq3nBrIoFJpUNmaUMKQ173h6RkEs00lINPv+2MgEJ2y2JkgB29/0+sA7UX+LJKoMSjRKXzO51wj70hxNoCULWpQSlIcnYAOXjkV+Xkq0TlzDkT4RsNBFmDD8st9ITJPihO2Whc1ZXMUVKOZ+Q2ECSGyj0QSTKKlBI6x10ktIx2DxEDJ+GvTjFpTd06xzZM+cElCHcpNHwmhBFFF2bhEMqQwcOG+6RZu1FqVa0WeUkgAykzlEuaqDAeYX6RRmu0vT7LIdNlYva812iYZi+SU6JGwiQsFuISEqrtm7ZZ5QpaLvXJYqAUk6jL9IDLmkH24Rqjjg40ujK8k4yv2DtQCl4qgep3i8XZbShKJko4VYQS1QWahGR+8ophVizFQX+sS1x2kIUEGoLs2fFMJmxLgPiyty37LxarTZbWALT4JgyJLAbsaBiRrmwzaKh2rudFnCMKwp1ZHNmd6UbTIZjOHL1XhBIoTvnXKkFX3NjkibNCVTnLOHwk6IGT7q4Rz7eFqm9+jalzXX8lVTJmKTiwrLlwyFYR1ZoelhISGw1LVzfpqTvvC94dq5sweElDF3ev39Y9lXmJ8sib/3fwzMlclbiNSzZErnHX52VvFGTqLDrIOQBf5ZNXOj9TA0Yg7inN+nPrArWUygnBPTMLBwAQRwOYLZZiHLJaAtLKlKc/iBp+sXqaaKnFoSmS0O6gQoH4hnwIIiRl3xPQkoxmbLUCCJnjSQaVPxAtxgU2ykDItsRUct4VlpSXDmnQ/WBKEZ9qyJuPR4UJJw4SHyYh+ILsCNqxMdkb07u0iUonDMSAkqDMUhk6ahx5RDTJKS+J3pWvmemuURs1RAIJyy+v3tCZMEZRaHjlaZ2pM8gJJcjIgu+r11z14RFT5q7SVoQoIlpJBUVM5GYBzw/qNCI5vY+0toSCjvlUonEAptKE1B6wW677myiAQVIDsBUpxFyoUd3ch3rGKHhyi7dMulmT6LWu7DKn4Zq1lDscIAcFyDXMeGJa1XVZ50stKDgsCrE7cSkhW9BSErgvtNrtRSqqSEJQFOkeFKhWrsScuKYu1ruAFnBToMLkPueGcaoQfrRS5HO5FxyEoXhSrESQhUx6ChppwyhKxoYpQoOxOQGoP0i42C6DMs4KndJUBrk/oePCKZf81cjFXxEUbPPTiC45EwGmw2bXpdQCe9QoBSTUggJUNwQaEfdc/LPdEu2oTN71lpThWUEaPQghn1pvCd434TZUJSQlVUKS1FJUFF/wC05H+bnEVcctYmtLUpJyLHMbHesK8TlHknTRPkp1RvaLKJU2YgKK2JSF6kau33SNZllTTMHh/ljFpmXckN4RiOf3vEVbLFgNPheo2g+thshrN/DmYpagSNKh+Yi1XXb0zhh+FYFQeGo3EQRsrfCXJodG6bxiHRgUKKBoeXvy1hMkFNfuNGTiXfD4a/dKxomXSnoXiOsF8CZilqASsaZjmg6hmLZ84lbKqgpGCUXHTL07PbLYyEim+nGMhqYalmblGRXYaK526vcJlos6T4j4prF21SnYH8R5DeKOpWkeXha1LUVqFSSVHMP9NG4Qmm2EioEdnDj+ONGOdydjiN4csyWTi1P6/5iLRaC+Qh82k6BPQEN/yi0XgxozHiauWsuxqP5Zks1/8AjUVAeUyKzMnHCS4xUbOLhYbEU3ZZZoH+ooqp+cqS/wDxQPKKM7Sr8lkINWGvbwyQVUQ4xEV0I9yPSK1gBSSWSRpvXSLXOlKmylpDBwSQaDmD95RVLPY5oJHdrUOAJHMGLvHklZnzxboWSutRQ0ia7IqAt8gBTh1McvwLpCUy6JxIwylAcWBjJVinSJ0uaUsEKSokVYPUc2fzhs0lKDjfaExQaknR1btJZ0GWFEAkKSQdiKgjeu+8ck7aWgqtCEO+FA81E/ICLl2zv0CRLMlTlSgQeCWL9DQjjFGvuWZykzkIWUqSyiHLKDu+1PaOV40GpKcutnSyS/S4rsj5cgqqwbUmCKkKGhbka/OJy6Fj4WQkpS5QQx3JqK0bKF72tiFFBlgpIYD2/SN/O2U8Eka9nbAJinNdk8g/lF6sl3UrTZqNFa7Jyh+8rSagpOjDR6PF6lEZbQy3sSRHfuy0OXKhxz9mPWFbZdUqdVsCx+WhHT6RYMGbZ/bQCXhXVmIJHEHWDQpSrxuhcpTnxS1AjFs+4+cV3u6VEdWmSwRhUAX8j9DEFe3ZtKwTLYK5e4GfMV5w3L7JRz5UkHTOMkIIoCRExMuua5QUeNNcIIJPEDM9HhD90UK+Y+RGhgqSfQKZv3kxOZp98KxK2XtFaUJKBNmBJzGIt1Ds2lGiCtOJMFEw50rBaTAXG7+3SkhKC8oJBAVLAVzdKzlnqYQ7R2yTPBnCd3kw0KVAJUNlAAAEHzHWKtNNXELTCYr+NehuR0Ls/dyZllSFpcKB5s6qxDyLMmXMUmWXAURiG2z8KxDSO00+XKMoKBQUlIcAlDhnScw3F4Nc14lNFBw2YYH6H0jPjw5It70y6Uoyos9tnMhSquA3mQIFY5r0VkpKSeoFYQn3vImSyhCwVFmdwaKG+UHs6knu8K0qZIBYgsRu3P0hqYoWfYCC6chlyiNtqfEANHfmYsU9WAZioeuY5cIibQEkkjWtYNAsirxbDLViAUxS7s+HXoG9Is/Zy9EzpUsu6wwVu/EfPURRL9nJWsISXw66Ofi9hB+zMzBaZYr4vD9PVvOFzYeUL+hoTqR1Vc6sZEJaLUyiMTcGfSMjl8TUc0tR8AhNIg9pJZL7n79YEgjWO6Z0gsuDy15UcwKkbolVcYukAJsXMdM7JWpVquxcjD4pLISdCzKT5Mx6bxzmSoCvlrFi7H30qxrcgqlTKzEBn4EbEP1rFOfG5w12Dko9k7YpveAJLgA+JLZ8D1aJWZPQgeJSdObDSIXtTbZM2ahUhikoBUQGckn4tXAzfeEkr0SlydAM83aK4NtbQkkiam3slRdKSW1yB+fpENMtalTC9EKFQW2GvnBbutoxAGjDZmLt7NAbznpBYB2SCeAZyeTGGYYumQt7SQlSkpI0KP5gc+oI69IHYbdMkklBzDEEOk8x0zDGD2+aCUmhZyNMLlz0LuOsIrmDMCj5+3oIvjFONSFk6laLBYJ6rTaJbWdAWUFOZw4Q6iWzFKZ6iNL2u9JmhKTiEs1OmKlEjYNm9XglhvFSAoSyyygIMx8gS6gBuWRXnDdkl5FvJj+sZ/iUclrSQ3yNxpnl0yFJnpKaKII6M/yi3SOPpFeu2cBOJOiSwAcv04PE/LxEhk4Rq+Z6CL4dFbDGcEAkn4a9GMIXNaMWKYsgYvJxQ+wgV7rPdzqOfCBrmK+j+URtyrwjxjEgAh0g+Ek1cb1ictkrRZgQrEg8D55EcfpC0nEk4FFzXCfzD6iMlTcWApehYvSh+hb1jWUFzFlQwhD0UQ5pQNXn5wQEL2hIIoklYUMOHOlVHlVI5xJ3TIl2qSTMQnECXp4ho75jmOG8HTYkpWsM9E13d35VD9YDLm9zNyGFeZ2VQP8A0mgOzvpGbyINxtdotxyp0yp3/YP4ipclOMJS5epFSGScz4Q9XiuocYhQgsDwbKOm9l5BUi1TGBKpq0pJzo2emR9IrXa66sC8SQxmTAk5/iDp9NYshKSilLYHXJlRnOOULk0iTtFlmICwtIw0dQ0yI5frEZMJSTwP+feL4ytCuKGLLZAQ6iANyYy8ZqQGSaEkmjMNvVukLY22+UazVY6gUHuPlDAbFjKcYjn90h27LzXKcIIY5ggfZgK0UaFku43BeA1YqLT/AO4pgSMaEKS9GcfWvCFbw7QE/CjDicO7tyDZwhMnGY5ZKeADfNoVUiBwQxrJDHjDptDYFAMpKg3QuD6QmgMecFljEpKaAE5k5cYL6AdYTLCg7Jj2If8A9TQnwiZLIGpUXMZHE4yNtnP7w+Jsmf3gKQ8TXbOUlNsnBOTgkO7FQCj6mIVIjrxlyimVILLQdHb0hmYtRoVHpQCPZLBHF6fWPVpADnL1Jhgm6JY8OL8QLDgNflEkqanD1c08gN4r6yoqc5kMOA0A4CLf2BkS1qmTpp/7CUkA5eLF4uYwnqeAhZzUIuRTOLm6Gbss6FgpKRiSfEDRQcU5tQdIJ4ZMx0ucNTq2vNuNRGlgsyp0/ECpOIqWtQoRiLs/pGtvsLzVJS4lpOhzJ/yXaKbdWx01VDd0TDMVMnrY4gW2oAwHpCN5pISoaq8PQZtx+E+e0S91IaSnYgvyxBJ9BELOtCcZKqgOANA1PvpDwVyEboi0KBUympvlxh+TdoOPAxBGTZ+g84jpiySfaNrBPXKUCk5mqTlTXgfrFso+xYyH5VjUCiWA6iWA3MSUmzTiQhKajOog9wXgmZOQFJIOI1o1UqiZtFnAnUJGMEg7KH1HtFaV9hbFE3WuUgnvDjJdhhanFnMTN1TiQynxDQ58+UR861HEUlJJADs2vOPLRa1SwlawlAGSlLqX0AAryeG0gE5YrPLV3iphZKSVO7MQcIPkk+cVZeIzyZQYKYkEfh4jIuADzMPG0qmylBimWanRS+H8qfUucoYuyQwQwqQH5At7CKYwbm5v+B29UhaSuaWCwlKSQCA9cjV8qPSJyQnCkDaFF/8AdA4v/wAQIdIjQis0WnxHl9frCN5WcFJOor5VPo8SRzHL6QG0op960iEM7LWdCZWF2AnqLZlxLbrRj1MR3bixYl2ZnczpYajFkkvzDN1MGuAH95AJ8DOR/V4SfIw52vZc6x4WrMJfilC35jLyitrQShW6X4LYg/EFykjkVyx7RV+0KEy5ywCCDUNo+nTKLPeC1KtFpIH+sh/7VJHyiu37KeYrkImPugydKzzs1YwqcO9rRwDlk/sD5R0NFw2eahlIGKnA83DEh4ot1KaYkj8qVAb4S5H+0qjqFgwlCVAuCH1399OkYvLlJTTTL8NONM552q7MCzoMxC3S4GFTPXYjPk3WKpLRmeMXH9pF4PNTKBDIAKm/Md9aA/8AKKpIlExt8dycE5FU0uWjSVGqxWJESAlm2q8Lz5Hi21i8UjpivEY3lKgM6q6agQVCWMQWQylVNIyNJlDGRW47IrGe0k3/AKy0HQTVJ6JOH5QsgZNG1umYps5X5piz5qJgVnFQNIkVUUi9D6gEgVrrwEEkyyupGnhGz78f0jSXIKzWiQfXbifaHjMAASnSpO/D7+cMEQtsnClJGn3984Zui2KQ6UlhMSUqH9Kn9i3WMtQd6VIhKwKYpfRXuG+cLJWgNF5sF59wMBQTiYghs2FDD9kQEoGpzPWsQ1kt8tax4mLZMdIcvC90pSPCouWemfntFDYiQWTM/hS2+IyxhSNVKNB5mIGbZRUEilDp9mGl3gF4MAUBLTUkCqqNqdXPSAL8ya7tF+JeyuQBFiUag8n45fKCTrESUkDCkKSgqzbEzniMvIxK2VIS6lghKE4smehJA3LephWR/EklBO7AZPmTxcnPjByPVBgrZZLT2ZRZUyZ0srKgtJUTqk5kjSD3jbU4k4QpagofAkqA0LkUFHiW7Cq7+xICySWUmtXAUUh+QDPE3MukIDJwtok6co5yz5IJpq99l7hFv6OZX1eEwzAmXL8RGKpNBlUMM9qwW77uWtQVNcqGT1bgNosFps3/AFU1RZwlCKcsfuswSzKFHyNU/Q8Y2Y3yipP2USVOjzuPCQNiPSC2VLKb8qQPID6wwlLPArCmqzy+/aLAAJqcUwh28CqjR8LexjayzFKJL+EEgccNCfMGNFqZU1WyUjyxE+jR5dVJKONfMk/OIQdmKqOR+UCtc1kudwPWMnn4efygVqTiQrgCRzFYLIITiUTARqFIPIgt/wAsES1rnAzbE48KSptie6US+1XiIv2WVIWEviZTMWIPxAg6EEAxTLJea/4ajMWVS3wkqxYXLlgXZ3qNYihbFlKuyflTkfvdsCslTPD/AL0n75xU76DzZjbJb/aD84BNtKitSxMUFKUVEhRBJJfFTV4JKsy1y1LzzLnMswMRRUZWwcnJUkZddqRLm2ZZLsfEOBoX9Y6TdU6VLkLUSe7SFrf+XM+pIB1aOWXbdUyctkDWqtBz+gi1dt75CLOmzoU6yEBbZgAO3VTFucZPIipyjFGjDaTbKXbLQqdMVMV8S1kn6cobkSWDmEJOY4RKLnjC32GjalSoQCqZWkJ3hNoBqot01++MFJaEMWNb6CgggZsuW05IOyYZsNiM1akpIBFQ+tQG9X6QKeGmpPCHLmXhnPspvT6gQmRtRbQVTdMkz2emayy+rKS0ZF9skkKQlRzIjI5v+XP9i/4onHJcM2WSTkc4FIS/T5xMWVASj+Y5nZtPrHTEQcrEtDcMtevE/SNrIlh4mqKn70+kKLJUsJ2qeeg6CvPlBZ03TXWIMEmKDEtpHtz3WmbO8asEmWO9mq/lBAwjck0A4wJC8xwhVE9SSpIJAUcJG4oQ/VIPSFndaIWOXaUGZMtCpbJUMKJaW8IFANsk1O7xaOyF2KOK0TBWZ/206BJIdR2dgOh3itWCwd9aJFnSnEARiGTgeJQfR0gx1+2SQlBCSB4WDij6EjZ45/kOo8UNF7OVX2VLnLIPhBwJ5Jd24YsR6wlKlMrEXI5b1++cWK2XXNlI/iyVEp/1EvMQznQVRvUNxiOQtKkBWJwaBiC9cg2v+Y6GFx4JRfRlld2yX7P2fvZshKhSsw/0oYJ/54TyivXikS7XPQmiUzVADYEvTzi/9lLNiBm4WB8CdRhQTlt4iof2iKP2lsxFutCWzUCOqUkH72jM8nLMy6Mf0l1/ZzM/6abK1lTCANwvxDo5V5RbhZQKmqmrXLpHNf2a2w/vZSTRcsg8SguPQnyjqNpnAOrQAv0+/SK5Y47bA5NOkc/E/HOnL0K1eilIHogQpPmqCiliUuXDVqXccnEbXVKICXOaATzJJ93hq0UWToCknkWB8mfpGuKqKRW+zSValAMovsrfSvGG7C7KJ1UfSnyhe0HBMGJPgNX/ACqyc8C4glhnPLB3J9yfaHQBO8ZpEqaRqWHoPrD8mXhSBsAPKI20pxIkj800E8nKvYRMaGIiALZkj+r5GNZiXQf6T8vpHtuHhT/WPnBUfDBIJqDkf2/KKLPuFU20dwhgVTCATkAxU/8Ati/LHi/tHtEUk4Lzs0wM0wEdcJH/AOYqyNqLaHjt0ISv2bq1mjIEBId3Ds+h6QrPuQyxMs+J2LodgWz93H9pjq06ism5ciQ3m0UL9pMlUsS5qKELZx+UgluIBTTmd4wwzzlOpMuUIxVpFX7NTCmVOTrLUvLfCGHLEn3ioTC+dS7niYsNxzTKtISfhmKwK/uPhV5t0JhPtLc6pM1RAJlkuC1BwPGNeNqORp+xJK4/gjrOQ+lNHaGTLWUkhLpGesJSx7x5aCVKqaZUp7RqKrNbRPOQzZuXH3glhkig3+QeAyZYdgNYclEBY4A/T5xAA7ahlp+9RG13L/i8Mf8A5Rl4fhL6H5QGzk1UzO5HvAatUG9nXbFPCZaBwGkeRCWSYFISrcRkcNx2bLKBZ53drBzY+1Mt4kSpgTppxJ0+9BEh+0O6EyZiFopioocRl1IEQtmWVBIUaJy+p6UjsY5qcVIp60OWZOEcTru+sAWupgk2Y2UJqU8OFDtlm1PEN7QrayQS2bv7QSzFi51pzg86SSaB1E04nKElJIjOm/swuIhJtUwVLBA51KurU4c4vNpluMjUMaO/PjBLnkjuZQKQlWBLpALAgZDgDDiZfhjDLG8m2K50xSWlX4kjdxn/AJiEtnZ2RPPeKRhWPxpdKz1GfV4sEnEQx889YJLkvn6ODzhI426cSOVXZF3XYRLlplgHCEgaORuo7nOm5ir/ALRbp7sItadGlzOKVOAebqZ+MdBwOQ/q704vEJ25sUybYp6JXxFFH1YgtzYFjuYtWLguQPkt0ckst7pstoTOHiCVAtkSCkg9WLx12+rVjsiikkYwEjdlkA9WJjgynTgKkVlrHeBWZwmqW2o3WOt3jeaO6lKK/ApQIVmmoURXTP0hsmpRS9hW039AJiWmIAyY+hH1g82W/UN9+ZhQWlKpiShSVBlZEHbblDipgBAOuX3vGwpE12hPdMs1+A7k5eucGwYEf0gwpb7GTNBDMpnB4bcW9jB7VMcJS9VEDpr7RERi8xQSuQk7KbokD5w/jod4r/aWUTMks7pCzTmj6Q1Y7elXgXmRT+YH5/SIiElbPgB/mT7iCIEJoJ7lSTUpLdAQR6NDOOCQ1UaoO6REVOkFf7qpqy56QeQU3/iIed0Sz/L9I1kTAkK1wkTW5F2H+31iuauLQy7LnNAUza+f3WKx22k4rOVapKFF6+Esk+QJJ6xYbKxSkguGFeFK9Q3nEZ2qlrVInBABJlkAbulVOekciLppmlfRxi+JZSAQasWb+UsG9PKOg39dItFmCkq8MwBTpydwRTXbzjnk0AyyVPSnD6x1b9n9kULuR3hbxEgbaJHzjX5HSkntCxe6OXT+zq0LVLKklQNSHYvUehERFtsxlkpVQiL1eVol/vs9lJIDChcEgAHyIbpEdYEC0WoFnSAQXFPFQfPyjRHM1DlL6EcF0ioSRrBRrF5m9jZSnwKKS+lRoxbQcAdYirR2RmJHhWlR5EfVsoMfKxv3QPjkisWo0HODSagMHJoBqY9nWYhZQsYCk1GsSdwypYWpNcTOH2DFvnFk8nGPJbFUbZJWRWBCUklwA8ZBrVZyVGp004Rkcy09mmhj9pEsqlIU3hTMdWVMQWwzzJf0ilWYhzypFqvTtoJslcsyB4kkPiduLYc4psotnSN3jxlGPGSKnJN2hmauHLkuhdpmBCAOJJZIGTk9cszEcs4qDzMO3deK5YISpSWBFDSucXyutCuaRZe3dll2SXIs0s4lvjmKydgw5CpYcIgP3tKkBj4hCFpmqmLxKJJbMlzSggI8KtW1iqGKlt2wc7dn0d2Pv9Fps6JmJ1MErGRCgBi9fQxYFKoXyj5ssN8zpDiRMVLQTiahqQNxwHlE1Ye3lul/62MbLSkt1DGK1jmrS6BLjZ3RKqgc2zgkt6v0/wARyaxftSmCkyUCWzSrD7gwO1ftTnkNLlIRxUSv0DQIxmn1/wAA6+zraprDN65UDx5PmeF9Gf0yjiE/9oNtUPjQDulH1JaEZ/bS2nOceQSgA86QeOV61/ZP0C/aeYJlttHd/AVKPVIqf9wMOdnb7ShIs9pDyjQKzKdumxFREF+8KJWS3jJKiBXxFyBziUsVps0su0xRGSmGfImnOHeJOCixlPdkhKsJTNKrOpYQPhUoN9p5iLHcd7d88mcGmDo7ajY6xVp/atRDJlJA/mJJ6s0IW2/lqwlKAhaVBQUM3FPLhFkItCylFnTl1BSaKFQfn9Yj7BaMc0uG7vN9z+nvHly3oi1ygpJwrT8Q/KfmkxrNtKkOcIzGMegUDtDPQqCXkr+Kgt+FXyiIWEKJSMx4k6Z5jz9YctFuTMWmuEpCgQqmxDb5RHW+WxExDOKkAg+UBhHbutxKlS1fiSQDuQ+exb/6w/Ln4gC+giIm2YrSJks+MMQN2+enGG7FNC0eGhGaTQivs8Qg7LP8FB2/WB2e0J8CnyUpCuROvIh4HdqyqUtBzST5ZiI+yyytMzu/iCi6fzBy3IxCEpcF/wDcqVZppZMtRShR2BASDtTWLJaLUkoJ18T+dPKObzxjmkkDEWBCjhchg7nVh51ixWJa5aRj8aciBUgaVHxfpGDN49/qj/RfDIumc+7QWcJm2gDIF2/qGL5x1y6FJRKSPw92hVN8LebgecclvuZitFoq4KzvUaZxarp7SSsMkrXhUkALBzcBidiCz8Hhc0JOCGi1bKfftLRasNEifMzzqpVPeJv9niFYppUD3agACzuQ+XJ4rtvnhfeqzxzSt+BxH1xRb+yd5ykyZcsKGRxAs7kkkciSK7Roz2sSRXD/AHLTKThVkalm2LexHtBe5oBuxpk71Pr7xqlaSAHLMGJY6vnm4jZE1klyn4mzDBy4Ec00FM7d3NiSZ6B45Y8YzBS+vFJJPJ9oqdzTAmfKUo0JalB4gU6cTHSbztgRIn4mUFS1hqP8BA945QJZqk5jKOj4rc8bizPlXGSZ0eaUgkV8oyKpJ7RTgkAgKIDOXc84yKf8bIWfLEhZ6WeBrJLNlEkbNHoszR0mZE6RHpBjbu4fTIeNhZoFgI0UPAx7OS2cSCbI5jJ9haIGxazrBATSmvDYx6oMY0XZyCGd4Oizrzwv1aINyT7NkLo0eTEnOMl2VZzBENCUaU84Nlbr0CQmg4xikPDITXeCAjIiBYBOVKJj02fgYaxBqQVCHGcQlkeJJ2jFSeESM6WFM1CIApO9INkFrDapkiYJkssRmNFDYjURertv+RaQEq/hzNAT7HIjgYpq5P8AmATLIQcolhui9267S7sAofiFUnmNOtOMEs81KXCkFJbMeJP6RUrBflolUCsQGivEPrErZO1rfHJ/2mnkcvOBQ1j6ruT3ZZasKfhFQz0zbxaMGjLHcxQrvV4uABOKu5B9HhSd2rHxJkudMSsuQGXOHpN7LUHUHBGSQwB4F3O0K9DLYabLCFYxMAU1HZjuDlSIyxrluVomplrfxBRoa6HUcYW7R34EoMqX8SviP5R9TEVcd9d0WXLCxoqgUPkrrEW1ZHp0Wm3SUzAVFcvE2YIPQ7iI6RISFAKSAds3B24Q9L7RWfDVRbUFCvkCPWIK9u0SFzAqSk0ThdQAGeba+kSgWF7TTJASkBgsHIVLHMExVphegEbTlKKipQcmPFu4wgnmG+rxKGvQO0KoU8a9NoWQjKGU2ZRJJLRumy8YZMWVMGmauniVTKppyg0u8JqC4WqnF4KizxpNkCrQHxfaAmwq7ymzqLV4XcsGERltn+JkV4wc2U8YELMRBiktIkpNnksrIqYyGkyqRkMC2Ni0B94JLtqTpGRkBioJ+8p+xG6bQjaMjIUISTaJe3vGKUjiOr/KMjIhD1Jl/bxsZqPt4yMiEConp4HzgxnSyzpB4R5GRAGwtUsfCABsxjRc2UrMe/0jIyIQ1/gMxTXmfpG/fyssOWhf6R5GRCAVWqW+TcK+8efvEsnfm8ZGRAnony8mbz+kbhUvL6/SMjIgDFCX9vA8CDq3Q/SMjIhDSZIQfxHygfdEggTFMNKxkZBChf8AcwNfeMEtO/vHkZEIwndDenWN0yZe58oyMgEN8EvjHgCCaRkZEBZ6sI+xAVlG8exkSiGnfIjVU5Oh9IyMiBNe8TGsxaN/SMjIKID71H2IyMjIN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6" y="1447800"/>
            <a:ext cx="8531224" cy="5029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Sống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đờ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sống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ân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sủng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nền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tảng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b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hữu</a:t>
            </a:r>
            <a:r>
              <a:rPr lang="en-US" sz="3000" b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gẫm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2800" i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Ba</a:t>
            </a:r>
            <a:r>
              <a:rPr lang="en-US" sz="2800" i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cái</a:t>
            </a:r>
            <a:r>
              <a:rPr lang="en-US" sz="2800" i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nhìn</a:t>
            </a:r>
            <a:r>
              <a:rPr lang="en-US" sz="2800" i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i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2800" i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r>
              <a:rPr lang="en-US" sz="2800" i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5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Rollos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:</a:t>
            </a:r>
          </a:p>
          <a:p>
            <a:pPr lvl="1"/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Lý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t</a:t>
            </a:r>
            <a:r>
              <a:rPr lang="vi-VN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ưở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endParaRPr lang="en-US" sz="2800" dirty="0" smtClean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vi-VN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Ơ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Thánh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Hóa</a:t>
            </a:r>
            <a:endParaRPr lang="en-US" sz="2800" dirty="0" smtClean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Giáo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dân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Giáo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Hội</a:t>
            </a:r>
            <a:endParaRPr lang="en-US" sz="2800" dirty="0" smtClean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vi-VN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Ơ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Trợ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Giúp</a:t>
            </a:r>
            <a:endParaRPr lang="en-US" sz="2800" dirty="0" smtClean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Sùng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đạ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o</a:t>
            </a:r>
            <a:endParaRPr lang="vi-VN" sz="2800" dirty="0" smtClean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vi-VN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Palanca</a:t>
            </a: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Bí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>
                <a:latin typeface="Amazone" pitchFamily="34" charset="0"/>
                <a:ea typeface="Amazone" pitchFamily="34" charset="0"/>
                <a:cs typeface="Amazone" pitchFamily="34" charset="0"/>
              </a:rPr>
              <a:t>tích</a:t>
            </a:r>
            <a:r>
              <a:rPr lang="en-US" sz="2800" dirty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>
                <a:latin typeface="Amazone" pitchFamily="34" charset="0"/>
                <a:ea typeface="Amazone" pitchFamily="34" charset="0"/>
                <a:cs typeface="Amazone" pitchFamily="34" charset="0"/>
              </a:rPr>
              <a:t>hòa</a:t>
            </a:r>
            <a:r>
              <a:rPr lang="en-US" sz="2800" dirty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>
                <a:latin typeface="Amazone" pitchFamily="34" charset="0"/>
                <a:ea typeface="Amazone" pitchFamily="34" charset="0"/>
                <a:cs typeface="Amazone" pitchFamily="34" charset="0"/>
              </a:rPr>
              <a:t>giải</a:t>
            </a:r>
            <a:endParaRPr lang="en-US" sz="2800" dirty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endParaRPr lang="vi-VN" sz="3200" dirty="0" smtClean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1173162"/>
          </a:xfrm>
        </p:spPr>
        <p:txBody>
          <a:bodyPr>
            <a:noAutofit/>
          </a:bodyPr>
          <a:lstStyle/>
          <a:p>
            <a:pPr algn="ctr"/>
            <a:r>
              <a:rPr lang="vi-VN" sz="48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    </a:t>
            </a:r>
            <a:r>
              <a:rPr lang="en-US" sz="48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r>
              <a:rPr lang="en-US" sz="48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48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1 - </a:t>
            </a:r>
            <a:r>
              <a:rPr lang="en-US" sz="48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Thứ</a:t>
            </a:r>
            <a:r>
              <a:rPr lang="en-US" sz="48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Sáu</a:t>
            </a:r>
            <a:endParaRPr lang="en-US" sz="4800" b="1" dirty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12290" name="AutoShape 2" descr="data:image/jpeg;base64,/9j/4AAQSkZJRgABAQAAAQABAAD/2wCEAAkGBxMTERUUExMUFRUXGBoYFRgVFxwYGhoaGBkfGB0cGhgYHCggGBolHBceITQhJSktLy8uGR8zODMsNygtLisBCgoKDg0OGxAQGywkHSYvLDQ0LSw0LC8sLCwsLCwsLCwsNC8sLDQsLCwsLywsLC8sNCwsNCwsLCwsLCwsLCwsLP/AABEIALAAhAMBIgACEQEDEQH/xAAbAAACAwEBAQAAAAAAAAAAAAAFBgMEBwACAf/EAEQQAAIBAgMEBQkECQQBBQAAAAECAwARBBIhBTFBUQYTImFxMkJScoGRobGyI3PB0QcUJDNDU2KSojRjgvHwVJOjwtL/xAAaAQACAwEBAAAAAAAAAAAAAAADBAECBQAG/8QALxEAAgIBAwEGBQQDAQAAAAAAAQIAEQMSITEEBSIyQVGRE2FxgfAjobHRQsHhM//aAAwDAQACEQMRAD8AD7NwERijJijJyJ5i+iO6iEWyYj/Bj/sX8qsbCwd4Iif5afSKPwQKKQZt5pKgI4gWLYMO8wxADUkooAHM3FQwy7L3GTB3vbcm/wB1Cv0t7WZIYoEJAlLF7cVSwA8CW+FKvRroLNiohLmWNSTlzA3bwtuXherqtrqYwb5NLaVE11djYUD9xAeI+zQ3+FcdnYb/ANPB/wC0n5UF6F7Jmw/WYaWQOFCyRWvorFlI13AFd3fTU+FspPIE+4UFrBq4ymkrdRd2LsyAwqeohN8zXManynZhw5Grj7Iw6qWaGBVAuSY0AAHEm1Euj+DthoAd/VpfxyiqfTjDfsTm1wHiJGmoEq6WO893hXbluZFqqXXlETHbeieXqsNhcMAd0jxqxPeEAsByuT4UO6T9HzBPlYKwkUSI4QLcNqRYCwKk2003UZPR8MXZI3JVQ4zALmJXNlVkIKtw3EX5Va25tNJzhxZ1aONkZXsW3rZjl0sfwNaPTsoNCZfUamFtElNlX80e4VYTYg9FfdTEpFcz09E6i5LspR5q+4U0YX9GTGMPLIsRPmiLORf0jmGvcKrRLldHIuFZWtzykG3wrUdq7Tg6rrVkDK4zCx1BPAjnUjc1U47C5iW1NjnCziKRY21WzACzAsBfUaeFantbZWHEb5cPAOy38JOR7qzHpFj+tnTW5Uj6hpWm7SxHYf1W+RpDtFdLKBHuz+8rEzNemcCLOgWONR1a6KoA8puQrq9dNj9un3a/U1dQEPdENkHeMe9h/wCnht/KT6RReGAmouj8P7NB91H9AohLKVyhVLu5siggXNrkljoqgak/A0oRbVHwQq3Mx6amNtoPGSshXDWRQb9rtFl03ORrrwHCmTaEOHbDxSErkUJl3G49EA7j4a6UR6S9HmLw4iXqBKrZUSEM5KsCXDSsVBspY6JqaSMX0ZlglSTBsHYXYYc3YdrskheAO65tu30cjgREtuWHEeehccbviJlGbMVUOQAxsCSu69hdTrrcmjXSDFLFhZ2JGkT25k5TYAcTcig2wtn43Dw9pIpXd2kkSI5GVmAFlzdl9FHFeNBumuJV4g25ipWPMBmD9YoYWO5gVA01qpU6vlCK40bcx4wOKQxRlCCpRbEcRYUJ6Y4tP1SUO4Ts5lJIvmQhhYXu2otYczUXR393IDoqObnh2kWRvcztWP7c2k2IneRmzEkhTyS5yheQtr7ahRZuMY1DippeExq9UChaTriMjCMoCX0vqd2nwpLwyKksoJd3zEO4BZeySFsVG4C3t76jl6QSPAkKosapoChOaxGtvRvc7udDMPOyuCjFbcjb5UTFk+G1iSOzWyp3zXp+ekZI5QwBUgg7iN1EcJhuJqHAlZHV7ANJHncDS7K2VmtzOZb+yic8gUVrY2DqGEws+I4chQ+UHbRYKKU8a5ubaeFF9p4u5NCGS9GVIuWuU4l7S+sv1Ctd6QDsOdxs3yNZaI9R4j5itX22wMbn+lvkaze0RTLNLs/hpmHS+QmZb/yx9TV1eumKWnX7sfU1dS6eEQuTxmaxsOUDCwfcx/QK8frBOJZiL5FiVdd3XM+du/8AdKPYaj2HCThoPuo/oFecSMmJjFv3oXL4ws7MP7ZAfYaBj8fvGc//AJe0tbeyvHEHJH28IupIOsgXQrqN/upkweCSMZI1Cgm7W3sebHeT40BeENJCGF1zFv8AmtmX5HSmaLfTIiEiwo+08KU+nuGAkkjQLfEGGVASNZUcLIByOVI7n+qjvR6S7y33mR7g8LMQPZlAqt0gwMckQxyDtQMJTpvCMFdh3mPMCeIC8hXEWJKmjEbaW0WGAxBjUss0QVreYSAhcj0TGbG24qO+2Zecb91a8gMEzoLEElkHpI2pA5lSSpHKx41mvSPBpFiXWO4XQgH+rtad1jb2GgIdqmlgNNp85HHuqrC1pLc6mWSy1XJDSLl7RzDsjee721yia2fIFVWHI8ozbGxQC7ruhzruuV3Oo/4nNbmoqztHGk7qN7R2RAMA79UqEKGvax7LA7xrc2t3376XBY1p9nd5T8p5btTMuTKHAqxKJjJ317XDmruUVbjiUCtILMuxBLQ2HgR860TpF2Ufllb5GknG2Cn/AM40/wDSJLxP4N8jWR2mKZfvNXs491vtMv6YH7Zfux9TV1eOl/75fUH1NXUsnhELk8Rmv7BcDCwfcx/QKg2+S3UBTZuuQjwAJcf2Bqh2NKf1aD7qP6BUO3ELRWFxJcCEqbESt2VIPLXXuvSq+P7x11/TP0jDhYxJZuKm48bW/GjIxSjKDYFtB477fCsZj6UbQwuZ5IlZSAMwvkuL9rMtxrfjbdwrxiP0nSSgKYI2HEBmvmBuCpGqkHxrUHS5CLFEfUf3Mg5VE0basjQY1WHkSBI37mZiIyPaSp9ZaaMNHGIxEQMjLky9xFqx2TpFjMU8AkgMeHDqHJvrmNoyS1mC9ZlOg150/wCHwsyK0ssyjKpLMVIWNFGZiqX1aw3sfyoTKVNH+5YG4Ow+ys6NDLqY3aO99bxtZXB4NYA6cyKzb9JeHjjxCwwizImeRibs7SHN2m42ULblete2UpKZ2FmkZpCDvHWMWAPeAQPZWK9M58+0sQ/+6V9iBVHwWll2JqauJNZAb0/5F2KW+hup5/8AdPP6O9imRjiH1UXWPS3rEX91/GgmH2CZArZ4ow2oLtYkbr5fRvz32qXHbWnRXwccv2adlmU3BtpaNgAVUjeDfxqx3G0nIWLfCXeFemO3BPJ1cZvDEdSNzuNL+qu4d9zwFAkmPOr3Rvo510THrctnIICX3gEa5uRoynQ1R/Gb2IB+NaOHq+nwoFv9pjZuh6l8hJH7iBoJTVwGrI2TCH6tJJJpACSkeQlQCASxOiam2pr3EmGvleSSNr2IcAAHdbOFyn2GmB2lgHr7Rduz8xNWPeDsV5Jp/wBtt9nIP6W+Rpd2jsNFic5nuFJFyOHgKYdu/u5PVb5Gs3ruqTqGUp5TS6LpXwKwet64+8zTpov26+oPqaur700/1C+oPqauoSeETsniM1XYSD9Wg+6j+gV6khz4qIaWjjklPrHLEvwZ6q7Em/ZoPuo/oFXNkyZsTOeWHiHvkkP/ANRS+PxxvOf0vaUtmoGgjbdbMx9t/wA6M7M2cGUk6eFLSkhRBzmMZ9UMZD/8fzrQNnw2jpqZ8AYTZay4fEpbtN16AneDc5fcbGqh6QDHKsaXEISN5mII61jrkW/8PMpzN51rDS9N+zMFkdz6ZLe0qFPj5N6x/YeLlw/Wdh5ogQpKauhAzBQnFBntUOSF2hMKgtvH+fGhVLE7gT7tawHFtclzftMX9rm/41om39vOcPLlglUFCuZwEtn7A0JuTc1n0sRtrvHKgJtzNbDjLhtI+/pCWxdqdUhtBFIzeU0pzcgLArcAKLb/AMqpO2aV2soLakKLKL8AOAqDDS62NTIO23sqSTvGcPT4l0Mg3v8A0THDonKVDgcQje05l/CiW1ce6gRoPtJFfISbKMouSTzHIUH2JiOrSRvJskQLEXCKzuC9vOty5kUb2ZgYpJ+tRy6xgqGLFrsR2ibmxJB4bqGUF2fzaJ9Tkp2Uc2f5lL9ay4aJ49B1caADl3992N++h+FYlZUYXALXN73DEkAjw0q7PGGbE4YaFT1sduT9se57+8UGbEZC59LLm5i4/PSg6dyPP8qZxk+ExrhXiLExlGyZjqrKL5b8VK304Wp728OxJ6rfKs8hS6Oxt2QXF9111se47vbTFipSVtdwCLWzHiN2t6IGEZxElSIqdND+0L6g+pq6qnSqQmYXYnsDf6zV9pxPCIrk8RmibKc/q8OoH2Sb/UFE+jLg4jE2IP2UG438+Wg2x8MggiOVbmNNbC/kjjRfo0f2nEgfyYfrlpfF4zGs4/S9pYijEmOC2/dR5m72lbKL94WM/wB1PUK2AFJ3RRM0ssnpym3cEAjA/wASfbTmKaEQk2HGvhWLdHWcrMwZQGxMxF1JNg2UedbcvKtnYkRuwBYhWsBvJtoB4msS6Po8cCo9s6tIHt6QkYN8QaDnNLGekFv9pP0pw7Phwuc3MkYGgtfONSOXtpcxfRjEIgb7NgSoHaKm7EKNCDzvv4Gj+1zdEBvYyxfWD+FGNqa4eI8pE/yunzagKdo4cuTG9KaBr83mfv0VnXUdW3cGN/iNagw+Ame2WJyWAI3bvEmn9YDUWwkyYmVCeIdByDi5t/zDVy5NXMMeoyYh3T7xRw+KjkJw8zCNcoWXtC4CMWYXIt1gNjlG4A6601YfbEOHwgkeXOSoYnS57IA0HG3xvQbpF0WhmmxLmQxP1ly29bMiv2lJA477ihHRPofDLK+aUShCLZNEIO433kaWtpuO+j9xhzM7I2QtqbzhdoC0hlCOMW5Vhe+VYyBljNtLFBctuB46UFxcpkuVOZH0B85e4nzwPS5W376ftpbPiiiUEPJchAJJHZeeqlrHQcqR9v4aWDFGVCCkoDOH0XMNDbUXbjvG+qbNxzBMKl/ARtkRGVhncBibbh2rLbyr5fYKLY2QUDwGPhVi5kzyWCm0ZXL3ZSSQTxN+ArxjNrgi4Rz7KHoJPEaxkIm5gbpM95R6g+o11UNsTszglbdnmOZrqcRTpEUdgWM0zZbHqIvu0+kUb6Jf6qe/HDp/jK3/AOqWNn7XVYYgUtZEF3ZVBso3ak/CpcH0kaOUyIsdzGYyO3JvYMDdQu63xpPHYezHsxDY6HMfeh69lb77a+N9fjTZWJjpfjImLIoyamyxBSvEn7RjepT0n2hN5MsgHcyp9CX+NNHIoiQwsZtkN77jWVbbliixmLVnjUCbMLsBpJGknP0mal+TY2In/eSZufWF5Prf8K+bQ6NBIxcjTdlVVt4ZRpQndXFQ2PG2Nrljam0Yni+zbOQ8bDIC3kyKTuHK9SY7bahEUBiocMc1k8kGwGcjzrH2UN2PsYSp22ZtSO0xN7E99FcJ0bw6G+Rb87C9BGlRUOUZjqlGbpC9rpGjd3WEn/FCPjXbGnxGJxIMYjTIv2hkD5VUm631BZrg2A4E3I0uceKGJGc2CqCxPcBc0P2aerjBfR5WzuP6m8lf+K2X2VBYItgbymVm8NwscFAjmR/2mUkEs4tGGACgrFqo0G83PfQbZ2Lb9aknJvnkkje581GIS3ILYi3JqsYraUcZCk3ZrZVAuSTuA79PhQuWMGQlWHVyjrFvpZwQrrrxJINt9w1VxM5Nt5wG1xhkDTyqx0Rb5RzJ0v7r++vPSiULF1Ki7yDX+lNxY/Id57jUUW18i5I1DSiwYtoiesRqTbXKPeL3qiym7MzF3bVmItfkAPNUcB8zc1Zn0/WSTFyXCrcb1ZRZWXeBy7x3Go8XtAhcsoHIOosreI8xu7dVragsaGMbgg6g6EUTGx84K6gfaswLj1fxNdVXHEKwVt4Fieep191faeA2gyRc1jYex4upibKtzGhvYX8kHfRP9UjHAUpYDHTmKMKo0RRqeAUcAK8Y84oLcsN+thw8SazipJ5moGAENdICnUuBbyW+VVNi45FXWqcOx3kUZnYg99t/hRPB9Eo7a6+OvzrrFVO3BupYm6SRIPKX31Q2h0k6xbKrG+6wPztXzbezEjjNhajWxMFGUUkDcPlUACTuTFXZ+JxIBCxGxJIzG288herEn63YklR7Cfyp1fq1HChu0MZGFO6rXciqHMVMEkkzwK7kq73cDQZYwZL87XCjfxq7ttj10dj/ABB8iT8r+ypejYUyyuN0aiJe4t2218MvuqvjjfFRD1z7bWHwJobnv16CKObMnwEZLzM7E3ZkKnXIiEFJFPAoxBI5N3VNtXZj5lkaLrIusJmUaFGdcrSpzW9nuNQb89OlIgmWW32bkCQgeS4GVXP9JXsHxHKm/ByKVGW24DwtwtwoquCoIkBb2ihgsKY7wt5SEm/pqxJWQniWG8871aMNXNtkDExX4wyBe8h0JHjYX99UMVPoRu0NK5R350Vtty3cgcN9CY5NSOVvj/1VgS5g9/KDAHxCi/xqgjds+A+Zp1FoVAkyttYDONPN/E11fNqHtD1fxNdTC8ShmubHRBhoTpfq0+kVS2846o2te4+dAMLjJjFGAQBkUcT5o8K9th5HFizEctw+FJVRmryKh7ZuJVUW54VLP0jiQWzAeJFLz7IYg3BOnEk/OvuyNl3UWAGg3DurqXmSSTtU+7V2sJlsoJ46And37q+YbaM4VQEIsLasB8r0Zj2OatQbIHGusek7T53FyQztqXA7gpb4kj5UPkL9bldmy2vy58vCtCTAIBupR6S4fNMkSXzOyrYaEgkFrH1bm/KrpzvBZCALl3o4hGHLEEdYzOAd+U6LfxVQfbQ/Fn9pgP8AuEED+pG18Ba9XcfhvtTGxZbLeJkZgAFtpa9ri4140J2bjLYhOuNvKRW80vfjyJXd4mlwLJb6xUnyjcyggg2IIsR3UGeN8MwKu3UbuZiPDW+sfDu04bptodYjh11Xcw/GrsM4YeO8UJGKbjiXlPamKZ1TD6F3OcPxjC75VPpdrKOBzcr38YrZDIqmF2lB0ZJHsyk7mWQg6X3qR4cqox2w88guerCJkB8xWZiVU78twDbhVtsWDqDTDPvtxKHeKm0cPJG7B43XQE2UsL6gkMosRa3KhsZ13aHceBHCnLEY5rWvelfFYRM5OUANy0s3s4Hf40wjAwZEGbSPaHq/ia6o9o6NbMd3HeNTXU0o2EGZrGxsApgiP+2n0ii0eHVRuFJmA2xP1UapHoEUXJ5KOQqPHY7GWuWCi4Gi8zzJ/Cs8obmsHFRwxkgykCg2xMWiICzAacTahUGx55RdpXIPC9t/q2q5hOhyj/qu7oHM46ieIVm6TwAaNm9UE/Kh8nS0HyI2b3D518x2xERCd5ANr86j2PAixjPlBud5HM8TU6lqdpa6np9tYl/JjAHMm9vlUnR/M0s00liy2iU24+U9veoPhVvH4/KnVQKGmdW6uxUBbDVyTwFxw32qHDNEyCFkAtvRjckk3LHmSbm9DyN3fr/EDlNHTJ9p2sGO8Xt7aVdrESRhE7T9YLWF+BzD+29+6iO0tjQqbKCoPmqxC/2g2r5sFVad7LaOKO0fJi7EM3+GUe3nVcdKNQ8oubMp4Hbkirksr20s7EMvjoSw7jY99fI9pSI2Y2Kngoyke861JjsKk0naXQkhSNCMuhII131C/RhBqHa/9YD/AD1+NFvH57Sb+U8HaayzOL70SwIsTYtfQ8riq5LRE21Q8OXh3V4xGyTfK8htvBVAuosdCSbb/nXjrpAbG0g7zlb28CfdVwF/xgzJXxtV5JQd9QSOdSyMoHnafEAmujs25ge7j7quFqVuUdqEFx6o+Zrq7acZDDw/E11Mp4RKmapsNF6iK/8ALT6RXnpAF6sW9JfqFLGD6RKsSLmXRFHlDgLVW2htvOAC67xuI4Un8M6ppfFGnmaFgWVUG7dXqfaKLxFZ6Ns6ABx7WA/GpMNic++WJfFwT8xVfhGW+KIexO01kdw/WFFIULGbF2KhjmfegAO4C/G/CvGC2pCrkDCYVSRcAm7sOOrKde+2tUVweGY3eaJja3lINOR1uR3GpUiw8bBocSIja3YdNdb+dex8KIKAqAcMxu40fq+FkgzHDpHmGgKBG04iwB9o8aVcPaeF9bvFIRE99SoIIObjobX4ih2Ox6llEk5kQtZw0gINxoSF4ZrXA051LBtFFeQdYgW4YWYWtlAt7Mvyqjg1tBNsalnbMjMuUeU5CLw8refYtz7Km2ShUTgcGVF7gsai3vJqlhsfG79a0iAAZY1LC4B3sddCfgPE152VtRMjkugLSyHVgPOsOPIVQoQlSxAC36yziXAlQDgG/Crbz0BxeNQyKc6ed5w/Pur220E9NP7h+dd8M0ILVLWOe5XuJ92Uj8qB4h7NV1sanpr/AHD86F4yZb6Mp9ooqLKkz7NJe44Wt/dVaPtqtxfQVGJxa9xqw48AR+VT4CRcurKLE8RzphRUhTKWOjsw37uZ5muqxtR1zCzA9ngRzNdRV4kNz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" name="AutoShape 4" descr="data:image/jpeg;base64,/9j/4AAQSkZJRgABAQAAAQABAAD/2wCEAAkGBxMTERUUExMUFRUXGBoYFRgVFxwYGhoaGBkfGB0cGhgYHCggGBolHBceITQhJSktLy8uGR8zODMsNygtLisBCgoKDg0OGxAQGywkHSYvLDQ0LSw0LC8sLCwsLCwsLCwsNC8sLDQsLCwsLywsLC8sNCwsNCwsLCwsLCwsLCwsLP/AABEIALAAhAMBIgACEQEDEQH/xAAbAAACAwEBAQAAAAAAAAAAAAAFBgMEBwACAf/EAEQQAAIBAgMEBQkECQQBBQAAAAECAwARBBIhBTFBUQYTImFxMkJScoGRobGyI3PB0QcUJDNDU2KSojRjgvHwVJOjwtL/xAAaAQACAwEBAAAAAAAAAAAAAAADBAECBQAG/8QALxEAAgIBAwEGBQQDAQAAAAAAAQIAEQMSITEEBSIyQVGRE2FxgfAjobHRQsHhM//aAAwDAQACEQMRAD8AD7NwERijJijJyJ5i+iO6iEWyYj/Bj/sX8qsbCwd4Iif5afSKPwQKKQZt5pKgI4gWLYMO8wxADUkooAHM3FQwy7L3GTB3vbcm/wB1Cv0t7WZIYoEJAlLF7cVSwA8CW+FKvRroLNiohLmWNSTlzA3bwtuXherqtrqYwb5NLaVE11djYUD9xAeI+zQ3+FcdnYb/ANPB/wC0n5UF6F7Jmw/WYaWQOFCyRWvorFlI13AFd3fTU+FspPIE+4UFrBq4ymkrdRd2LsyAwqeohN8zXManynZhw5Grj7Iw6qWaGBVAuSY0AAHEm1Euj+DthoAd/VpfxyiqfTjDfsTm1wHiJGmoEq6WO893hXbluZFqqXXlETHbeieXqsNhcMAd0jxqxPeEAsByuT4UO6T9HzBPlYKwkUSI4QLcNqRYCwKk2003UZPR8MXZI3JVQ4zALmJXNlVkIKtw3EX5Va25tNJzhxZ1aONkZXsW3rZjl0sfwNaPTsoNCZfUamFtElNlX80e4VYTYg9FfdTEpFcz09E6i5LspR5q+4U0YX9GTGMPLIsRPmiLORf0jmGvcKrRLldHIuFZWtzykG3wrUdq7Tg6rrVkDK4zCx1BPAjnUjc1U47C5iW1NjnCziKRY21WzACzAsBfUaeFantbZWHEb5cPAOy38JOR7qzHpFj+tnTW5Uj6hpWm7SxHYf1W+RpDtFdLKBHuz+8rEzNemcCLOgWONR1a6KoA8puQrq9dNj9un3a/U1dQEPdENkHeMe9h/wCnht/KT6RReGAmouj8P7NB91H9AohLKVyhVLu5siggXNrkljoqgak/A0oRbVHwQq3Mx6amNtoPGSshXDWRQb9rtFl03ORrrwHCmTaEOHbDxSErkUJl3G49EA7j4a6UR6S9HmLw4iXqBKrZUSEM5KsCXDSsVBspY6JqaSMX0ZlglSTBsHYXYYc3YdrskheAO65tu30cjgREtuWHEeehccbviJlGbMVUOQAxsCSu69hdTrrcmjXSDFLFhZ2JGkT25k5TYAcTcig2wtn43Dw9pIpXd2kkSI5GVmAFlzdl9FHFeNBumuJV4g25ipWPMBmD9YoYWO5gVA01qpU6vlCK40bcx4wOKQxRlCCpRbEcRYUJ6Y4tP1SUO4Ts5lJIvmQhhYXu2otYczUXR393IDoqObnh2kWRvcztWP7c2k2IneRmzEkhTyS5yheQtr7ahRZuMY1DippeExq9UChaTriMjCMoCX0vqd2nwpLwyKksoJd3zEO4BZeySFsVG4C3t76jl6QSPAkKosapoChOaxGtvRvc7udDMPOyuCjFbcjb5UTFk+G1iSOzWyp3zXp+ekZI5QwBUgg7iN1EcJhuJqHAlZHV7ANJHncDS7K2VmtzOZb+yic8gUVrY2DqGEws+I4chQ+UHbRYKKU8a5ubaeFF9p4u5NCGS9GVIuWuU4l7S+sv1Ctd6QDsOdxs3yNZaI9R4j5itX22wMbn+lvkaze0RTLNLs/hpmHS+QmZb/yx9TV1eumKWnX7sfU1dS6eEQuTxmaxsOUDCwfcx/QK8frBOJZiL5FiVdd3XM+du/8AdKPYaj2HCThoPuo/oFecSMmJjFv3oXL4ws7MP7ZAfYaBj8fvGc//AJe0tbeyvHEHJH28IupIOsgXQrqN/upkweCSMZI1Cgm7W3sebHeT40BeENJCGF1zFv8AmtmX5HSmaLfTIiEiwo+08KU+nuGAkkjQLfEGGVASNZUcLIByOVI7n+qjvR6S7y33mR7g8LMQPZlAqt0gwMckQxyDtQMJTpvCMFdh3mPMCeIC8hXEWJKmjEbaW0WGAxBjUss0QVreYSAhcj0TGbG24qO+2Zecb91a8gMEzoLEElkHpI2pA5lSSpHKx41mvSPBpFiXWO4XQgH+rtad1jb2GgIdqmlgNNp85HHuqrC1pLc6mWSy1XJDSLl7RzDsjee721yia2fIFVWHI8ozbGxQC7ruhzruuV3Oo/4nNbmoqztHGk7qN7R2RAMA79UqEKGvax7LA7xrc2t3376XBY1p9nd5T8p5btTMuTKHAqxKJjJ317XDmruUVbjiUCtILMuxBLQ2HgR860TpF2Ufllb5GknG2Cn/AM40/wDSJLxP4N8jWR2mKZfvNXs491vtMv6YH7Zfux9TV1eOl/75fUH1NXUsnhELk8Rmv7BcDCwfcx/QKg2+S3UBTZuuQjwAJcf2Bqh2NKf1aD7qP6BUO3ELRWFxJcCEqbESt2VIPLXXuvSq+P7x11/TP0jDhYxJZuKm48bW/GjIxSjKDYFtB477fCsZj6UbQwuZ5IlZSAMwvkuL9rMtxrfjbdwrxiP0nSSgKYI2HEBmvmBuCpGqkHxrUHS5CLFEfUf3Mg5VE0basjQY1WHkSBI37mZiIyPaSp9ZaaMNHGIxEQMjLky9xFqx2TpFjMU8AkgMeHDqHJvrmNoyS1mC9ZlOg150/wCHwsyK0ssyjKpLMVIWNFGZiqX1aw3sfyoTKVNH+5YG4Ow+ys6NDLqY3aO99bxtZXB4NYA6cyKzb9JeHjjxCwwizImeRibs7SHN2m42ULblete2UpKZ2FmkZpCDvHWMWAPeAQPZWK9M58+0sQ/+6V9iBVHwWll2JqauJNZAb0/5F2KW+hup5/8AdPP6O9imRjiH1UXWPS3rEX91/GgmH2CZArZ4ow2oLtYkbr5fRvz32qXHbWnRXwccv2adlmU3BtpaNgAVUjeDfxqx3G0nIWLfCXeFemO3BPJ1cZvDEdSNzuNL+qu4d9zwFAkmPOr3Rvo510THrctnIICX3gEa5uRoynQ1R/Gb2IB+NaOHq+nwoFv9pjZuh6l8hJH7iBoJTVwGrI2TCH6tJJJpACSkeQlQCASxOiam2pr3EmGvleSSNr2IcAAHdbOFyn2GmB2lgHr7Rduz8xNWPeDsV5Jp/wBtt9nIP6W+Rpd2jsNFic5nuFJFyOHgKYdu/u5PVb5Gs3ruqTqGUp5TS6LpXwKwet64+8zTpov26+oPqaur700/1C+oPqauoSeETsniM1XYSD9Wg+6j+gV6khz4qIaWjjklPrHLEvwZ6q7Em/ZoPuo/oFXNkyZsTOeWHiHvkkP/ANRS+PxxvOf0vaUtmoGgjbdbMx9t/wA6M7M2cGUk6eFLSkhRBzmMZ9UMZD/8fzrQNnw2jpqZ8AYTZay4fEpbtN16AneDc5fcbGqh6QDHKsaXEISN5mII61jrkW/8PMpzN51rDS9N+zMFkdz6ZLe0qFPj5N6x/YeLlw/Wdh5ogQpKauhAzBQnFBntUOSF2hMKgtvH+fGhVLE7gT7tawHFtclzftMX9rm/41om39vOcPLlglUFCuZwEtn7A0JuTc1n0sRtrvHKgJtzNbDjLhtI+/pCWxdqdUhtBFIzeU0pzcgLArcAKLb/AMqpO2aV2soLakKLKL8AOAqDDS62NTIO23sqSTvGcPT4l0Mg3v8A0THDonKVDgcQje05l/CiW1ce6gRoPtJFfISbKMouSTzHIUH2JiOrSRvJskQLEXCKzuC9vOty5kUb2ZgYpJ+tRy6xgqGLFrsR2ibmxJB4bqGUF2fzaJ9Tkp2Uc2f5lL9ay4aJ49B1caADl3992N++h+FYlZUYXALXN73DEkAjw0q7PGGbE4YaFT1sduT9se57+8UGbEZC59LLm5i4/PSg6dyPP8qZxk+ExrhXiLExlGyZjqrKL5b8VK304Wp728OxJ6rfKs8hS6Oxt2QXF9111se47vbTFipSVtdwCLWzHiN2t6IGEZxElSIqdND+0L6g+pq6qnSqQmYXYnsDf6zV9pxPCIrk8RmibKc/q8OoH2Sb/UFE+jLg4jE2IP2UG438+Wg2x8MggiOVbmNNbC/kjjRfo0f2nEgfyYfrlpfF4zGs4/S9pYijEmOC2/dR5m72lbKL94WM/wB1PUK2AFJ3RRM0ssnpym3cEAjA/wASfbTmKaEQk2HGvhWLdHWcrMwZQGxMxF1JNg2UedbcvKtnYkRuwBYhWsBvJtoB4msS6Po8cCo9s6tIHt6QkYN8QaDnNLGekFv9pP0pw7Phwuc3MkYGgtfONSOXtpcxfRjEIgb7NgSoHaKm7EKNCDzvv4Gj+1zdEBvYyxfWD+FGNqa4eI8pE/yunzagKdo4cuTG9KaBr83mfv0VnXUdW3cGN/iNagw+Ame2WJyWAI3bvEmn9YDUWwkyYmVCeIdByDi5t/zDVy5NXMMeoyYh3T7xRw+KjkJw8zCNcoWXtC4CMWYXIt1gNjlG4A6601YfbEOHwgkeXOSoYnS57IA0HG3xvQbpF0WhmmxLmQxP1ly29bMiv2lJA477ihHRPofDLK+aUShCLZNEIO433kaWtpuO+j9xhzM7I2QtqbzhdoC0hlCOMW5Vhe+VYyBljNtLFBctuB46UFxcpkuVOZH0B85e4nzwPS5W376ftpbPiiiUEPJchAJJHZeeqlrHQcqR9v4aWDFGVCCkoDOH0XMNDbUXbjvG+qbNxzBMKl/ARtkRGVhncBibbh2rLbyr5fYKLY2QUDwGPhVi5kzyWCm0ZXL3ZSSQTxN+ArxjNrgi4Rz7KHoJPEaxkIm5gbpM95R6g+o11UNsTszglbdnmOZrqcRTpEUdgWM0zZbHqIvu0+kUb6Jf6qe/HDp/jK3/AOqWNn7XVYYgUtZEF3ZVBso3ak/CpcH0kaOUyIsdzGYyO3JvYMDdQu63xpPHYezHsxDY6HMfeh69lb77a+N9fjTZWJjpfjImLIoyamyxBSvEn7RjepT0n2hN5MsgHcyp9CX+NNHIoiQwsZtkN77jWVbbliixmLVnjUCbMLsBpJGknP0mal+TY2In/eSZufWF5Prf8K+bQ6NBIxcjTdlVVt4ZRpQndXFQ2PG2Nrljam0Yni+zbOQ8bDIC3kyKTuHK9SY7bahEUBiocMc1k8kGwGcjzrH2UN2PsYSp22ZtSO0xN7E99FcJ0bw6G+Rb87C9BGlRUOUZjqlGbpC9rpGjd3WEn/FCPjXbGnxGJxIMYjTIv2hkD5VUm631BZrg2A4E3I0uceKGJGc2CqCxPcBc0P2aerjBfR5WzuP6m8lf+K2X2VBYItgbymVm8NwscFAjmR/2mUkEs4tGGACgrFqo0G83PfQbZ2Lb9aknJvnkkje581GIS3ILYi3JqsYraUcZCk3ZrZVAuSTuA79PhQuWMGQlWHVyjrFvpZwQrrrxJINt9w1VxM5Nt5wG1xhkDTyqx0Rb5RzJ0v7r++vPSiULF1Ki7yDX+lNxY/Id57jUUW18i5I1DSiwYtoiesRqTbXKPeL3qiym7MzF3bVmItfkAPNUcB8zc1Zn0/WSTFyXCrcb1ZRZWXeBy7x3Go8XtAhcsoHIOosreI8xu7dVragsaGMbgg6g6EUTGx84K6gfaswLj1fxNdVXHEKwVt4Fieep191faeA2gyRc1jYex4upibKtzGhvYX8kHfRP9UjHAUpYDHTmKMKo0RRqeAUcAK8Y84oLcsN+thw8SazipJ5moGAENdICnUuBbyW+VVNi45FXWqcOx3kUZnYg99t/hRPB9Eo7a6+OvzrrFVO3BupYm6SRIPKX31Q2h0k6xbKrG+6wPztXzbezEjjNhajWxMFGUUkDcPlUACTuTFXZ+JxIBCxGxJIzG288herEn63YklR7Cfyp1fq1HChu0MZGFO6rXciqHMVMEkkzwK7kq73cDQZYwZL87XCjfxq7ttj10dj/ABB8iT8r+ypejYUyyuN0aiJe4t2218MvuqvjjfFRD1z7bWHwJobnv16CKObMnwEZLzM7E3ZkKnXIiEFJFPAoxBI5N3VNtXZj5lkaLrIusJmUaFGdcrSpzW9nuNQb89OlIgmWW32bkCQgeS4GVXP9JXsHxHKm/ByKVGW24DwtwtwoquCoIkBb2ihgsKY7wt5SEm/pqxJWQniWG8871aMNXNtkDExX4wyBe8h0JHjYX99UMVPoRu0NK5R350Vtty3cgcN9CY5NSOVvj/1VgS5g9/KDAHxCi/xqgjds+A+Zp1FoVAkyttYDONPN/E11fNqHtD1fxNdTC8ShmubHRBhoTpfq0+kVS2846o2te4+dAMLjJjFGAQBkUcT5o8K9th5HFizEctw+FJVRmryKh7ZuJVUW54VLP0jiQWzAeJFLz7IYg3BOnEk/OvuyNl3UWAGg3DurqXmSSTtU+7V2sJlsoJ46And37q+YbaM4VQEIsLasB8r0Zj2OatQbIHGusek7T53FyQztqXA7gpb4kj5UPkL9bldmy2vy58vCtCTAIBupR6S4fNMkSXzOyrYaEgkFrH1bm/KrpzvBZCALl3o4hGHLEEdYzOAd+U6LfxVQfbQ/Fn9pgP8AuEED+pG18Ba9XcfhvtTGxZbLeJkZgAFtpa9ri4140J2bjLYhOuNvKRW80vfjyJXd4mlwLJb6xUnyjcyggg2IIsR3UGeN8MwKu3UbuZiPDW+sfDu04bptodYjh11Xcw/GrsM4YeO8UJGKbjiXlPamKZ1TD6F3OcPxjC75VPpdrKOBzcr38YrZDIqmF2lB0ZJHsyk7mWQg6X3qR4cqox2w88guerCJkB8xWZiVU78twDbhVtsWDqDTDPvtxKHeKm0cPJG7B43XQE2UsL6gkMosRa3KhsZ13aHceBHCnLEY5rWvelfFYRM5OUANy0s3s4Hf40wjAwZEGbSPaHq/ia6o9o6NbMd3HeNTXU0o2EGZrGxsApgiP+2n0ii0eHVRuFJmA2xP1UapHoEUXJ5KOQqPHY7GWuWCi4Gi8zzJ/Cs8obmsHFRwxkgykCg2xMWiICzAacTahUGx55RdpXIPC9t/q2q5hOhyj/qu7oHM46ieIVm6TwAaNm9UE/Kh8nS0HyI2b3D518x2xERCd5ANr86j2PAixjPlBud5HM8TU6lqdpa6np9tYl/JjAHMm9vlUnR/M0s00liy2iU24+U9veoPhVvH4/KnVQKGmdW6uxUBbDVyTwFxw32qHDNEyCFkAtvRjckk3LHmSbm9DyN3fr/EDlNHTJ9p2sGO8Xt7aVdrESRhE7T9YLWF+BzD+29+6iO0tjQqbKCoPmqxC/2g2r5sFVad7LaOKO0fJi7EM3+GUe3nVcdKNQ8oubMp4Hbkirksr20s7EMvjoSw7jY99fI9pSI2Y2Kngoyke861JjsKk0naXQkhSNCMuhII131C/RhBqHa/9YD/AD1+NFvH57Sb+U8HaayzOL70SwIsTYtfQ8riq5LRE21Q8OXh3V4xGyTfK8htvBVAuosdCSbb/nXjrpAbG0g7zlb28CfdVwF/xgzJXxtV5JQd9QSOdSyMoHnafEAmujs25ge7j7quFqVuUdqEFx6o+Zrq7acZDDw/E11Mp4RKmapsNF6iK/8ALT6RXnpAF6sW9JfqFLGD6RKsSLmXRFHlDgLVW2htvOAC67xuI4Un8M6ppfFGnmaFgWVUG7dXqfaKLxFZ6Ns6ABx7WA/GpMNic++WJfFwT8xVfhGW+KIexO01kdw/WFFIULGbF2KhjmfegAO4C/G/CvGC2pCrkDCYVSRcAm7sOOrKde+2tUVweGY3eaJja3lINOR1uR3GpUiw8bBocSIja3YdNdb+dex8KIKAqAcMxu40fq+FkgzHDpHmGgKBG04iwB9o8aVcPaeF9bvFIRE99SoIIObjobX4ih2Ox6llEk5kQtZw0gINxoSF4ZrXA051LBtFFeQdYgW4YWYWtlAt7Mvyqjg1tBNsalnbMjMuUeU5CLw8refYtz7Km2ShUTgcGVF7gsai3vJqlhsfG79a0iAAZY1LC4B3sddCfgPE152VtRMjkugLSyHVgPOsOPIVQoQlSxAC36yziXAlQDgG/Crbz0BxeNQyKc6ed5w/Pur220E9NP7h+dd8M0ILVLWOe5XuJ92Uj8qB4h7NV1sanpr/AHD86F4yZb6Mp9ooqLKkz7NJe44Wt/dVaPtqtxfQVGJxa9xqw48AR+VT4CRcurKLE8RzphRUhTKWOjsw37uZ5muqxtR1zCzA9ngRzNdRV4kNz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" name="AutoShape 6" descr="data:image/jpeg;base64,/9j/4AAQSkZJRgABAQAAAQABAAD/2wCEAAkGBxMTERUUExMUFRUXGBoYFRgVFxwYGhoaGBkfGB0cGhgYHCggGBolHBceITQhJSktLy8uGR8zODMsNygtLisBCgoKDg0OGxAQGywkHSYvLDQ0LSw0LC8sLCwsLCwsLCwsNC8sLDQsLCwsLywsLC8sNCwsNCwsLCwsLCwsLCwsLP/AABEIALAAhAMBIgACEQEDEQH/xAAbAAACAwEBAQAAAAAAAAAAAAAFBgMEBwACAf/EAEQQAAIBAgMEBQkECQQBBQAAAAECAwARBBIhBTFBUQYTImFxMkJScoGRobGyI3PB0QcUJDNDU2KSojRjgvHwVJOjwtL/xAAaAQACAwEBAAAAAAAAAAAAAAADBAECBQAG/8QALxEAAgIBAwEGBQQDAQAAAAAAAQIAEQMSITEEBSIyQVGRE2FxgfAjobHRQsHhM//aAAwDAQACEQMRAD8AD7NwERijJijJyJ5i+iO6iEWyYj/Bj/sX8qsbCwd4Iif5afSKPwQKKQZt5pKgI4gWLYMO8wxADUkooAHM3FQwy7L3GTB3vbcm/wB1Cv0t7WZIYoEJAlLF7cVSwA8CW+FKvRroLNiohLmWNSTlzA3bwtuXherqtrqYwb5NLaVE11djYUD9xAeI+zQ3+FcdnYb/ANPB/wC0n5UF6F7Jmw/WYaWQOFCyRWvorFlI13AFd3fTU+FspPIE+4UFrBq4ymkrdRd2LsyAwqeohN8zXManynZhw5Grj7Iw6qWaGBVAuSY0AAHEm1Euj+DthoAd/VpfxyiqfTjDfsTm1wHiJGmoEq6WO893hXbluZFqqXXlETHbeieXqsNhcMAd0jxqxPeEAsByuT4UO6T9HzBPlYKwkUSI4QLcNqRYCwKk2003UZPR8MXZI3JVQ4zALmJXNlVkIKtw3EX5Va25tNJzhxZ1aONkZXsW3rZjl0sfwNaPTsoNCZfUamFtElNlX80e4VYTYg9FfdTEpFcz09E6i5LspR5q+4U0YX9GTGMPLIsRPmiLORf0jmGvcKrRLldHIuFZWtzykG3wrUdq7Tg6rrVkDK4zCx1BPAjnUjc1U47C5iW1NjnCziKRY21WzACzAsBfUaeFantbZWHEb5cPAOy38JOR7qzHpFj+tnTW5Uj6hpWm7SxHYf1W+RpDtFdLKBHuz+8rEzNemcCLOgWONR1a6KoA8puQrq9dNj9un3a/U1dQEPdENkHeMe9h/wCnht/KT6RReGAmouj8P7NB91H9AohLKVyhVLu5siggXNrkljoqgak/A0oRbVHwQq3Mx6amNtoPGSshXDWRQb9rtFl03ORrrwHCmTaEOHbDxSErkUJl3G49EA7j4a6UR6S9HmLw4iXqBKrZUSEM5KsCXDSsVBspY6JqaSMX0ZlglSTBsHYXYYc3YdrskheAO65tu30cjgREtuWHEeehccbviJlGbMVUOQAxsCSu69hdTrrcmjXSDFLFhZ2JGkT25k5TYAcTcig2wtn43Dw9pIpXd2kkSI5GVmAFlzdl9FHFeNBumuJV4g25ipWPMBmD9YoYWO5gVA01qpU6vlCK40bcx4wOKQxRlCCpRbEcRYUJ6Y4tP1SUO4Ts5lJIvmQhhYXu2otYczUXR393IDoqObnh2kWRvcztWP7c2k2IneRmzEkhTyS5yheQtr7ahRZuMY1DippeExq9UChaTriMjCMoCX0vqd2nwpLwyKksoJd3zEO4BZeySFsVG4C3t76jl6QSPAkKosapoChOaxGtvRvc7udDMPOyuCjFbcjb5UTFk+G1iSOzWyp3zXp+ekZI5QwBUgg7iN1EcJhuJqHAlZHV7ANJHncDS7K2VmtzOZb+yic8gUVrY2DqGEws+I4chQ+UHbRYKKU8a5ubaeFF9p4u5NCGS9GVIuWuU4l7S+sv1Ctd6QDsOdxs3yNZaI9R4j5itX22wMbn+lvkaze0RTLNLs/hpmHS+QmZb/yx9TV1eumKWnX7sfU1dS6eEQuTxmaxsOUDCwfcx/QK8frBOJZiL5FiVdd3XM+du/8AdKPYaj2HCThoPuo/oFecSMmJjFv3oXL4ws7MP7ZAfYaBj8fvGc//AJe0tbeyvHEHJH28IupIOsgXQrqN/upkweCSMZI1Cgm7W3sebHeT40BeENJCGF1zFv8AmtmX5HSmaLfTIiEiwo+08KU+nuGAkkjQLfEGGVASNZUcLIByOVI7n+qjvR6S7y33mR7g8LMQPZlAqt0gwMckQxyDtQMJTpvCMFdh3mPMCeIC8hXEWJKmjEbaW0WGAxBjUss0QVreYSAhcj0TGbG24qO+2Zecb91a8gMEzoLEElkHpI2pA5lSSpHKx41mvSPBpFiXWO4XQgH+rtad1jb2GgIdqmlgNNp85HHuqrC1pLc6mWSy1XJDSLl7RzDsjee721yia2fIFVWHI8ozbGxQC7ruhzruuV3Oo/4nNbmoqztHGk7qN7R2RAMA79UqEKGvax7LA7xrc2t3376XBY1p9nd5T8p5btTMuTKHAqxKJjJ317XDmruUVbjiUCtILMuxBLQ2HgR860TpF2Ufllb5GknG2Cn/AM40/wDSJLxP4N8jWR2mKZfvNXs491vtMv6YH7Zfux9TV1eOl/75fUH1NXUsnhELk8Rmv7BcDCwfcx/QKg2+S3UBTZuuQjwAJcf2Bqh2NKf1aD7qP6BUO3ELRWFxJcCEqbESt2VIPLXXuvSq+P7x11/TP0jDhYxJZuKm48bW/GjIxSjKDYFtB477fCsZj6UbQwuZ5IlZSAMwvkuL9rMtxrfjbdwrxiP0nSSgKYI2HEBmvmBuCpGqkHxrUHS5CLFEfUf3Mg5VE0basjQY1WHkSBI37mZiIyPaSp9ZaaMNHGIxEQMjLky9xFqx2TpFjMU8AkgMeHDqHJvrmNoyS1mC9ZlOg150/wCHwsyK0ssyjKpLMVIWNFGZiqX1aw3sfyoTKVNH+5YG4Ow+ys6NDLqY3aO99bxtZXB4NYA6cyKzb9JeHjjxCwwizImeRibs7SHN2m42ULblete2UpKZ2FmkZpCDvHWMWAPeAQPZWK9M58+0sQ/+6V9iBVHwWll2JqauJNZAb0/5F2KW+hup5/8AdPP6O9imRjiH1UXWPS3rEX91/GgmH2CZArZ4ow2oLtYkbr5fRvz32qXHbWnRXwccv2adlmU3BtpaNgAVUjeDfxqx3G0nIWLfCXeFemO3BPJ1cZvDEdSNzuNL+qu4d9zwFAkmPOr3Rvo510THrctnIICX3gEa5uRoynQ1R/Gb2IB+NaOHq+nwoFv9pjZuh6l8hJH7iBoJTVwGrI2TCH6tJJJpACSkeQlQCASxOiam2pr3EmGvleSSNr2IcAAHdbOFyn2GmB2lgHr7Rduz8xNWPeDsV5Jp/wBtt9nIP6W+Rpd2jsNFic5nuFJFyOHgKYdu/u5PVb5Gs3ruqTqGUp5TS6LpXwKwet64+8zTpov26+oPqaur700/1C+oPqauoSeETsniM1XYSD9Wg+6j+gV6khz4qIaWjjklPrHLEvwZ6q7Em/ZoPuo/oFXNkyZsTOeWHiHvkkP/ANRS+PxxvOf0vaUtmoGgjbdbMx9t/wA6M7M2cGUk6eFLSkhRBzmMZ9UMZD/8fzrQNnw2jpqZ8AYTZay4fEpbtN16AneDc5fcbGqh6QDHKsaXEISN5mII61jrkW/8PMpzN51rDS9N+zMFkdz6ZLe0qFPj5N6x/YeLlw/Wdh5ogQpKauhAzBQnFBntUOSF2hMKgtvH+fGhVLE7gT7tawHFtclzftMX9rm/41om39vOcPLlglUFCuZwEtn7A0JuTc1n0sRtrvHKgJtzNbDjLhtI+/pCWxdqdUhtBFIzeU0pzcgLArcAKLb/AMqpO2aV2soLakKLKL8AOAqDDS62NTIO23sqSTvGcPT4l0Mg3v8A0THDonKVDgcQje05l/CiW1ce6gRoPtJFfISbKMouSTzHIUH2JiOrSRvJskQLEXCKzuC9vOty5kUb2ZgYpJ+tRy6xgqGLFrsR2ibmxJB4bqGUF2fzaJ9Tkp2Uc2f5lL9ay4aJ49B1caADl3992N++h+FYlZUYXALXN73DEkAjw0q7PGGbE4YaFT1sduT9se57+8UGbEZC59LLm5i4/PSg6dyPP8qZxk+ExrhXiLExlGyZjqrKL5b8VK304Wp728OxJ6rfKs8hS6Oxt2QXF9111se47vbTFipSVtdwCLWzHiN2t6IGEZxElSIqdND+0L6g+pq6qnSqQmYXYnsDf6zV9pxPCIrk8RmibKc/q8OoH2Sb/UFE+jLg4jE2IP2UG438+Wg2x8MggiOVbmNNbC/kjjRfo0f2nEgfyYfrlpfF4zGs4/S9pYijEmOC2/dR5m72lbKL94WM/wB1PUK2AFJ3RRM0ssnpym3cEAjA/wASfbTmKaEQk2HGvhWLdHWcrMwZQGxMxF1JNg2UedbcvKtnYkRuwBYhWsBvJtoB4msS6Po8cCo9s6tIHt6QkYN8QaDnNLGekFv9pP0pw7Phwuc3MkYGgtfONSOXtpcxfRjEIgb7NgSoHaKm7EKNCDzvv4Gj+1zdEBvYyxfWD+FGNqa4eI8pE/yunzagKdo4cuTG9KaBr83mfv0VnXUdW3cGN/iNagw+Ame2WJyWAI3bvEmn9YDUWwkyYmVCeIdByDi5t/zDVy5NXMMeoyYh3T7xRw+KjkJw8zCNcoWXtC4CMWYXIt1gNjlG4A6601YfbEOHwgkeXOSoYnS57IA0HG3xvQbpF0WhmmxLmQxP1ly29bMiv2lJA477ihHRPofDLK+aUShCLZNEIO433kaWtpuO+j9xhzM7I2QtqbzhdoC0hlCOMW5Vhe+VYyBljNtLFBctuB46UFxcpkuVOZH0B85e4nzwPS5W376ftpbPiiiUEPJchAJJHZeeqlrHQcqR9v4aWDFGVCCkoDOH0XMNDbUXbjvG+qbNxzBMKl/ARtkRGVhncBibbh2rLbyr5fYKLY2QUDwGPhVi5kzyWCm0ZXL3ZSSQTxN+ArxjNrgi4Rz7KHoJPEaxkIm5gbpM95R6g+o11UNsTszglbdnmOZrqcRTpEUdgWM0zZbHqIvu0+kUb6Jf6qe/HDp/jK3/AOqWNn7XVYYgUtZEF3ZVBso3ak/CpcH0kaOUyIsdzGYyO3JvYMDdQu63xpPHYezHsxDY6HMfeh69lb77a+N9fjTZWJjpfjImLIoyamyxBSvEn7RjepT0n2hN5MsgHcyp9CX+NNHIoiQwsZtkN77jWVbbliixmLVnjUCbMLsBpJGknP0mal+TY2In/eSZufWF5Prf8K+bQ6NBIxcjTdlVVt4ZRpQndXFQ2PG2Nrljam0Yni+zbOQ8bDIC3kyKTuHK9SY7bahEUBiocMc1k8kGwGcjzrH2UN2PsYSp22ZtSO0xN7E99FcJ0bw6G+Rb87C9BGlRUOUZjqlGbpC9rpGjd3WEn/FCPjXbGnxGJxIMYjTIv2hkD5VUm631BZrg2A4E3I0uceKGJGc2CqCxPcBc0P2aerjBfR5WzuP6m8lf+K2X2VBYItgbymVm8NwscFAjmR/2mUkEs4tGGACgrFqo0G83PfQbZ2Lb9aknJvnkkje581GIS3ILYi3JqsYraUcZCk3ZrZVAuSTuA79PhQuWMGQlWHVyjrFvpZwQrrrxJINt9w1VxM5Nt5wG1xhkDTyqx0Rb5RzJ0v7r++vPSiULF1Ki7yDX+lNxY/Id57jUUW18i5I1DSiwYtoiesRqTbXKPeL3qiym7MzF3bVmItfkAPNUcB8zc1Zn0/WSTFyXCrcb1ZRZWXeBy7x3Go8XtAhcsoHIOosreI8xu7dVragsaGMbgg6g6EUTGx84K6gfaswLj1fxNdVXHEKwVt4Fieep191faeA2gyRc1jYex4upibKtzGhvYX8kHfRP9UjHAUpYDHTmKMKo0RRqeAUcAK8Y84oLcsN+thw8SazipJ5moGAENdICnUuBbyW+VVNi45FXWqcOx3kUZnYg99t/hRPB9Eo7a6+OvzrrFVO3BupYm6SRIPKX31Q2h0k6xbKrG+6wPztXzbezEjjNhajWxMFGUUkDcPlUACTuTFXZ+JxIBCxGxJIzG288herEn63YklR7Cfyp1fq1HChu0MZGFO6rXciqHMVMEkkzwK7kq73cDQZYwZL87XCjfxq7ttj10dj/ABB8iT8r+ypejYUyyuN0aiJe4t2218MvuqvjjfFRD1z7bWHwJobnv16CKObMnwEZLzM7E3ZkKnXIiEFJFPAoxBI5N3VNtXZj5lkaLrIusJmUaFGdcrSpzW9nuNQb89OlIgmWW32bkCQgeS4GVXP9JXsHxHKm/ByKVGW24DwtwtwoquCoIkBb2ihgsKY7wt5SEm/pqxJWQniWG8871aMNXNtkDExX4wyBe8h0JHjYX99UMVPoRu0NK5R350Vtty3cgcN9CY5NSOVvj/1VgS5g9/KDAHxCi/xqgjds+A+Zp1FoVAkyttYDONPN/E11fNqHtD1fxNdTC8ShmubHRBhoTpfq0+kVS2846o2te4+dAMLjJjFGAQBkUcT5o8K9th5HFizEctw+FJVRmryKh7ZuJVUW54VLP0jiQWzAeJFLz7IYg3BOnEk/OvuyNl3UWAGg3DurqXmSSTtU+7V2sJlsoJ46And37q+YbaM4VQEIsLasB8r0Zj2OatQbIHGusek7T53FyQztqXA7gpb4kj5UPkL9bldmy2vy58vCtCTAIBupR6S4fNMkSXzOyrYaEgkFrH1bm/KrpzvBZCALl3o4hGHLEEdYzOAd+U6LfxVQfbQ/Fn9pgP8AuEED+pG18Ba9XcfhvtTGxZbLeJkZgAFtpa9ri4140J2bjLYhOuNvKRW80vfjyJXd4mlwLJb6xUnyjcyggg2IIsR3UGeN8MwKu3UbuZiPDW+sfDu04bptodYjh11Xcw/GrsM4YeO8UJGKbjiXlPamKZ1TD6F3OcPxjC75VPpdrKOBzcr38YrZDIqmF2lB0ZJHsyk7mWQg6X3qR4cqox2w88guerCJkB8xWZiVU78twDbhVtsWDqDTDPvtxKHeKm0cPJG7B43XQE2UsL6gkMosRa3KhsZ13aHceBHCnLEY5rWvelfFYRM5OUANy0s3s4Hf40wjAwZEGbSPaHq/ia6o9o6NbMd3HeNTXU0o2EGZrGxsApgiP+2n0ii0eHVRuFJmA2xP1UapHoEUXJ5KOQqPHY7GWuWCi4Gi8zzJ/Cs8obmsHFRwxkgykCg2xMWiICzAacTahUGx55RdpXIPC9t/q2q5hOhyj/qu7oHM46ieIVm6TwAaNm9UE/Kh8nS0HyI2b3D518x2xERCd5ANr86j2PAixjPlBud5HM8TU6lqdpa6np9tYl/JjAHMm9vlUnR/M0s00liy2iU24+U9veoPhVvH4/KnVQKGmdW6uxUBbDVyTwFxw32qHDNEyCFkAtvRjckk3LHmSbm9DyN3fr/EDlNHTJ9p2sGO8Xt7aVdrESRhE7T9YLWF+BzD+29+6iO0tjQqbKCoPmqxC/2g2r5sFVad7LaOKO0fJi7EM3+GUe3nVcdKNQ8oubMp4Hbkirksr20s7EMvjoSw7jY99fI9pSI2Y2Kngoyke861JjsKk0naXQkhSNCMuhII131C/RhBqHa/9YD/AD1+NFvH57Sb+U8HaayzOL70SwIsTYtfQ8riq5LRE21Q8OXh3V4xGyTfK8htvBVAuosdCSbb/nXjrpAbG0g7zlb28CfdVwF/xgzJXxtV5JQd9QSOdSyMoHnafEAmujs25ge7j7quFqVuUdqEFx6o+Zrq7acZDDw/E11Mp4RKmapsNF6iK/8ALT6RXnpAF6sW9JfqFLGD6RKsSLmXRFHlDgLVW2htvOAC67xuI4Un8M6ppfFGnmaFgWVUG7dXqfaKLxFZ6Ns6ABx7WA/GpMNic++WJfFwT8xVfhGW+KIexO01kdw/WFFIULGbF2KhjmfegAO4C/G/CvGC2pCrkDCYVSRcAm7sOOrKde+2tUVweGY3eaJja3lINOR1uR3GpUiw8bBocSIja3YdNdb+dex8KIKAqAcMxu40fq+FkgzHDpHmGgKBG04iwB9o8aVcPaeF9bvFIRE99SoIIObjobX4ih2Ox6llEk5kQtZw0gINxoSF4ZrXA051LBtFFeQdYgW4YWYWtlAt7Mvyqjg1tBNsalnbMjMuUeU5CLw8refYtz7Km2ShUTgcGVF7gsai3vJqlhsfG79a0iAAZY1LC4B3sddCfgPE152VtRMjkugLSyHVgPOsOPIVQoQlSxAC36yziXAlQDgG/Crbz0BxeNQyKc6ed5w/Pur220E9NP7h+dd8M0ILVLWOe5XuJ92Uj8qB4h7NV1sanpr/AHD86F4yZb6Mp9ooqLKkz7NJe44Wt/dVaPtqtxfQVGJxa9xqw48AR+VT4CRcurKLE8RzphRUhTKWOjsw37uZ5muqxtR1zCzA9ngRzNdRV4kNz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" name="AutoShape 8" descr="data:image/jpeg;base64,/9j/4AAQSkZJRgABAQAAAQABAAD/2wCEAAkGBxMTERUUExMUFRUXGBoYFRgVFxwYGhoaGBkfGB0cGhgYHCggGBolHBceITQhJSktLy8uGR8zODMsNygtLisBCgoKDg0OGxAQGywkHSYvLDQ0LSw0LC8sLCwsLCwsLCwsNC8sLDQsLCwsLywsLC8sNCwsNCwsLCwsLCwsLCwsLP/AABEIALAAhAMBIgACEQEDEQH/xAAbAAACAwEBAQAAAAAAAAAAAAAFBgMEBwACAf/EAEQQAAIBAgMEBQkECQQBBQAAAAECAwARBBIhBTFBUQYTImFxMkJScoGRobGyI3PB0QcUJDNDU2KSojRjgvHwVJOjwtL/xAAaAQACAwEBAAAAAAAAAAAAAAADBAECBQAG/8QALxEAAgIBAwEGBQQDAQAAAAAAAQIAEQMSITEEBSIyQVGRE2FxgfAjobHRQsHhM//aAAwDAQACEQMRAD8AD7NwERijJijJyJ5i+iO6iEWyYj/Bj/sX8qsbCwd4Iif5afSKPwQKKQZt5pKgI4gWLYMO8wxADUkooAHM3FQwy7L3GTB3vbcm/wB1Cv0t7WZIYoEJAlLF7cVSwA8CW+FKvRroLNiohLmWNSTlzA3bwtuXherqtrqYwb5NLaVE11djYUD9xAeI+zQ3+FcdnYb/ANPB/wC0n5UF6F7Jmw/WYaWQOFCyRWvorFlI13AFd3fTU+FspPIE+4UFrBq4ymkrdRd2LsyAwqeohN8zXManynZhw5Grj7Iw6qWaGBVAuSY0AAHEm1Euj+DthoAd/VpfxyiqfTjDfsTm1wHiJGmoEq6WO893hXbluZFqqXXlETHbeieXqsNhcMAd0jxqxPeEAsByuT4UO6T9HzBPlYKwkUSI4QLcNqRYCwKk2003UZPR8MXZI3JVQ4zALmJXNlVkIKtw3EX5Va25tNJzhxZ1aONkZXsW3rZjl0sfwNaPTsoNCZfUamFtElNlX80e4VYTYg9FfdTEpFcz09E6i5LspR5q+4U0YX9GTGMPLIsRPmiLORf0jmGvcKrRLldHIuFZWtzykG3wrUdq7Tg6rrVkDK4zCx1BPAjnUjc1U47C5iW1NjnCziKRY21WzACzAsBfUaeFantbZWHEb5cPAOy38JOR7qzHpFj+tnTW5Uj6hpWm7SxHYf1W+RpDtFdLKBHuz+8rEzNemcCLOgWONR1a6KoA8puQrq9dNj9un3a/U1dQEPdENkHeMe9h/wCnht/KT6RReGAmouj8P7NB91H9AohLKVyhVLu5siggXNrkljoqgak/A0oRbVHwQq3Mx6amNtoPGSshXDWRQb9rtFl03ORrrwHCmTaEOHbDxSErkUJl3G49EA7j4a6UR6S9HmLw4iXqBKrZUSEM5KsCXDSsVBspY6JqaSMX0ZlglSTBsHYXYYc3YdrskheAO65tu30cjgREtuWHEeehccbviJlGbMVUOQAxsCSu69hdTrrcmjXSDFLFhZ2JGkT25k5TYAcTcig2wtn43Dw9pIpXd2kkSI5GVmAFlzdl9FHFeNBumuJV4g25ipWPMBmD9YoYWO5gVA01qpU6vlCK40bcx4wOKQxRlCCpRbEcRYUJ6Y4tP1SUO4Ts5lJIvmQhhYXu2otYczUXR393IDoqObnh2kWRvcztWP7c2k2IneRmzEkhTyS5yheQtr7ahRZuMY1DippeExq9UChaTriMjCMoCX0vqd2nwpLwyKksoJd3zEO4BZeySFsVG4C3t76jl6QSPAkKosapoChOaxGtvRvc7udDMPOyuCjFbcjb5UTFk+G1iSOzWyp3zXp+ekZI5QwBUgg7iN1EcJhuJqHAlZHV7ANJHncDS7K2VmtzOZb+yic8gUVrY2DqGEws+I4chQ+UHbRYKKU8a5ubaeFF9p4u5NCGS9GVIuWuU4l7S+sv1Ctd6QDsOdxs3yNZaI9R4j5itX22wMbn+lvkaze0RTLNLs/hpmHS+QmZb/yx9TV1eumKWnX7sfU1dS6eEQuTxmaxsOUDCwfcx/QK8frBOJZiL5FiVdd3XM+du/8AdKPYaj2HCThoPuo/oFecSMmJjFv3oXL4ws7MP7ZAfYaBj8fvGc//AJe0tbeyvHEHJH28IupIOsgXQrqN/upkweCSMZI1Cgm7W3sebHeT40BeENJCGF1zFv8AmtmX5HSmaLfTIiEiwo+08KU+nuGAkkjQLfEGGVASNZUcLIByOVI7n+qjvR6S7y33mR7g8LMQPZlAqt0gwMckQxyDtQMJTpvCMFdh3mPMCeIC8hXEWJKmjEbaW0WGAxBjUss0QVreYSAhcj0TGbG24qO+2Zecb91a8gMEzoLEElkHpI2pA5lSSpHKx41mvSPBpFiXWO4XQgH+rtad1jb2GgIdqmlgNNp85HHuqrC1pLc6mWSy1XJDSLl7RzDsjee721yia2fIFVWHI8ozbGxQC7ruhzruuV3Oo/4nNbmoqztHGk7qN7R2RAMA79UqEKGvax7LA7xrc2t3376XBY1p9nd5T8p5btTMuTKHAqxKJjJ317XDmruUVbjiUCtILMuxBLQ2HgR860TpF2Ufllb5GknG2Cn/AM40/wDSJLxP4N8jWR2mKZfvNXs491vtMv6YH7Zfux9TV1eOl/75fUH1NXUsnhELk8Rmv7BcDCwfcx/QKg2+S3UBTZuuQjwAJcf2Bqh2NKf1aD7qP6BUO3ELRWFxJcCEqbESt2VIPLXXuvSq+P7x11/TP0jDhYxJZuKm48bW/GjIxSjKDYFtB477fCsZj6UbQwuZ5IlZSAMwvkuL9rMtxrfjbdwrxiP0nSSgKYI2HEBmvmBuCpGqkHxrUHS5CLFEfUf3Mg5VE0basjQY1WHkSBI37mZiIyPaSp9ZaaMNHGIxEQMjLky9xFqx2TpFjMU8AkgMeHDqHJvrmNoyS1mC9ZlOg150/wCHwsyK0ssyjKpLMVIWNFGZiqX1aw3sfyoTKVNH+5YG4Ow+ys6NDLqY3aO99bxtZXB4NYA6cyKzb9JeHjjxCwwizImeRibs7SHN2m42ULblete2UpKZ2FmkZpCDvHWMWAPeAQPZWK9M58+0sQ/+6V9iBVHwWll2JqauJNZAb0/5F2KW+hup5/8AdPP6O9imRjiH1UXWPS3rEX91/GgmH2CZArZ4ow2oLtYkbr5fRvz32qXHbWnRXwccv2adlmU3BtpaNgAVUjeDfxqx3G0nIWLfCXeFemO3BPJ1cZvDEdSNzuNL+qu4d9zwFAkmPOr3Rvo510THrctnIICX3gEa5uRoynQ1R/Gb2IB+NaOHq+nwoFv9pjZuh6l8hJH7iBoJTVwGrI2TCH6tJJJpACSkeQlQCASxOiam2pr3EmGvleSSNr2IcAAHdbOFyn2GmB2lgHr7Rduz8xNWPeDsV5Jp/wBtt9nIP6W+Rpd2jsNFic5nuFJFyOHgKYdu/u5PVb5Gs3ruqTqGUp5TS6LpXwKwet64+8zTpov26+oPqaur700/1C+oPqauoSeETsniM1XYSD9Wg+6j+gV6khz4qIaWjjklPrHLEvwZ6q7Em/ZoPuo/oFXNkyZsTOeWHiHvkkP/ANRS+PxxvOf0vaUtmoGgjbdbMx9t/wA6M7M2cGUk6eFLSkhRBzmMZ9UMZD/8fzrQNnw2jpqZ8AYTZay4fEpbtN16AneDc5fcbGqh6QDHKsaXEISN5mII61jrkW/8PMpzN51rDS9N+zMFkdz6ZLe0qFPj5N6x/YeLlw/Wdh5ogQpKauhAzBQnFBntUOSF2hMKgtvH+fGhVLE7gT7tawHFtclzftMX9rm/41om39vOcPLlglUFCuZwEtn7A0JuTc1n0sRtrvHKgJtzNbDjLhtI+/pCWxdqdUhtBFIzeU0pzcgLArcAKLb/AMqpO2aV2soLakKLKL8AOAqDDS62NTIO23sqSTvGcPT4l0Mg3v8A0THDonKVDgcQje05l/CiW1ce6gRoPtJFfISbKMouSTzHIUH2JiOrSRvJskQLEXCKzuC9vOty5kUb2ZgYpJ+tRy6xgqGLFrsR2ibmxJB4bqGUF2fzaJ9Tkp2Uc2f5lL9ay4aJ49B1caADl3992N++h+FYlZUYXALXN73DEkAjw0q7PGGbE4YaFT1sduT9se57+8UGbEZC59LLm5i4/PSg6dyPP8qZxk+ExrhXiLExlGyZjqrKL5b8VK304Wp728OxJ6rfKs8hS6Oxt2QXF9111se47vbTFipSVtdwCLWzHiN2t6IGEZxElSIqdND+0L6g+pq6qnSqQmYXYnsDf6zV9pxPCIrk8RmibKc/q8OoH2Sb/UFE+jLg4jE2IP2UG438+Wg2x8MggiOVbmNNbC/kjjRfo0f2nEgfyYfrlpfF4zGs4/S9pYijEmOC2/dR5m72lbKL94WM/wB1PUK2AFJ3RRM0ssnpym3cEAjA/wASfbTmKaEQk2HGvhWLdHWcrMwZQGxMxF1JNg2UedbcvKtnYkRuwBYhWsBvJtoB4msS6Po8cCo9s6tIHt6QkYN8QaDnNLGekFv9pP0pw7Phwuc3MkYGgtfONSOXtpcxfRjEIgb7NgSoHaKm7EKNCDzvv4Gj+1zdEBvYyxfWD+FGNqa4eI8pE/yunzagKdo4cuTG9KaBr83mfv0VnXUdW3cGN/iNagw+Ame2WJyWAI3bvEmn9YDUWwkyYmVCeIdByDi5t/zDVy5NXMMeoyYh3T7xRw+KjkJw8zCNcoWXtC4CMWYXIt1gNjlG4A6601YfbEOHwgkeXOSoYnS57IA0HG3xvQbpF0WhmmxLmQxP1ly29bMiv2lJA477ihHRPofDLK+aUShCLZNEIO433kaWtpuO+j9xhzM7I2QtqbzhdoC0hlCOMW5Vhe+VYyBljNtLFBctuB46UFxcpkuVOZH0B85e4nzwPS5W376ftpbPiiiUEPJchAJJHZeeqlrHQcqR9v4aWDFGVCCkoDOH0XMNDbUXbjvG+qbNxzBMKl/ARtkRGVhncBibbh2rLbyr5fYKLY2QUDwGPhVi5kzyWCm0ZXL3ZSSQTxN+ArxjNrgi4Rz7KHoJPEaxkIm5gbpM95R6g+o11UNsTszglbdnmOZrqcRTpEUdgWM0zZbHqIvu0+kUb6Jf6qe/HDp/jK3/AOqWNn7XVYYgUtZEF3ZVBso3ak/CpcH0kaOUyIsdzGYyO3JvYMDdQu63xpPHYezHsxDY6HMfeh69lb77a+N9fjTZWJjpfjImLIoyamyxBSvEn7RjepT0n2hN5MsgHcyp9CX+NNHIoiQwsZtkN77jWVbbliixmLVnjUCbMLsBpJGknP0mal+TY2In/eSZufWF5Prf8K+bQ6NBIxcjTdlVVt4ZRpQndXFQ2PG2Nrljam0Yni+zbOQ8bDIC3kyKTuHK9SY7bahEUBiocMc1k8kGwGcjzrH2UN2PsYSp22ZtSO0xN7E99FcJ0bw6G+Rb87C9BGlRUOUZjqlGbpC9rpGjd3WEn/FCPjXbGnxGJxIMYjTIv2hkD5VUm631BZrg2A4E3I0uceKGJGc2CqCxPcBc0P2aerjBfR5WzuP6m8lf+K2X2VBYItgbymVm8NwscFAjmR/2mUkEs4tGGACgrFqo0G83PfQbZ2Lb9aknJvnkkje581GIS3ILYi3JqsYraUcZCk3ZrZVAuSTuA79PhQuWMGQlWHVyjrFvpZwQrrrxJINt9w1VxM5Nt5wG1xhkDTyqx0Rb5RzJ0v7r++vPSiULF1Ki7yDX+lNxY/Id57jUUW18i5I1DSiwYtoiesRqTbXKPeL3qiym7MzF3bVmItfkAPNUcB8zc1Zn0/WSTFyXCrcb1ZRZWXeBy7x3Go8XtAhcsoHIOosreI8xu7dVragsaGMbgg6g6EUTGx84K6gfaswLj1fxNdVXHEKwVt4Fieep191faeA2gyRc1jYex4upibKtzGhvYX8kHfRP9UjHAUpYDHTmKMKo0RRqeAUcAK8Y84oLcsN+thw8SazipJ5moGAENdICnUuBbyW+VVNi45FXWqcOx3kUZnYg99t/hRPB9Eo7a6+OvzrrFVO3BupYm6SRIPKX31Q2h0k6xbKrG+6wPztXzbezEjjNhajWxMFGUUkDcPlUACTuTFXZ+JxIBCxGxJIzG288herEn63YklR7Cfyp1fq1HChu0MZGFO6rXciqHMVMEkkzwK7kq73cDQZYwZL87XCjfxq7ttj10dj/ABB8iT8r+ypejYUyyuN0aiJe4t2218MvuqvjjfFRD1z7bWHwJobnv16CKObMnwEZLzM7E3ZkKnXIiEFJFPAoxBI5N3VNtXZj5lkaLrIusJmUaFGdcrSpzW9nuNQb89OlIgmWW32bkCQgeS4GVXP9JXsHxHKm/ByKVGW24DwtwtwoquCoIkBb2ihgsKY7wt5SEm/pqxJWQniWG8871aMNXNtkDExX4wyBe8h0JHjYX99UMVPoRu0NK5R350Vtty3cgcN9CY5NSOVvj/1VgS5g9/KDAHxCi/xqgjds+A+Zp1FoVAkyttYDONPN/E11fNqHtD1fxNdTC8ShmubHRBhoTpfq0+kVS2846o2te4+dAMLjJjFGAQBkUcT5o8K9th5HFizEctw+FJVRmryKh7ZuJVUW54VLP0jiQWzAeJFLz7IYg3BOnEk/OvuyNl3UWAGg3DurqXmSSTtU+7V2sJlsoJ46And37q+YbaM4VQEIsLasB8r0Zj2OatQbIHGusek7T53FyQztqXA7gpb4kj5UPkL9bldmy2vy58vCtCTAIBupR6S4fNMkSXzOyrYaEgkFrH1bm/KrpzvBZCALl3o4hGHLEEdYzOAd+U6LfxVQfbQ/Fn9pgP8AuEED+pG18Ba9XcfhvtTGxZbLeJkZgAFtpa9ri4140J2bjLYhOuNvKRW80vfjyJXd4mlwLJb6xUnyjcyggg2IIsR3UGeN8MwKu3UbuZiPDW+sfDu04bptodYjh11Xcw/GrsM4YeO8UJGKbjiXlPamKZ1TD6F3OcPxjC75VPpdrKOBzcr38YrZDIqmF2lB0ZJHsyk7mWQg6X3qR4cqox2w88guerCJkB8xWZiVU78twDbhVtsWDqDTDPvtxKHeKm0cPJG7B43XQE2UsL6gkMosRa3KhsZ13aHceBHCnLEY5rWvelfFYRM5OUANy0s3s4Hf40wjAwZEGbSPaHq/ia6o9o6NbMd3HeNTXU0o2EGZrGxsApgiP+2n0ii0eHVRuFJmA2xP1UapHoEUXJ5KOQqPHY7GWuWCi4Gi8zzJ/Cs8obmsHFRwxkgykCg2xMWiICzAacTahUGx55RdpXIPC9t/q2q5hOhyj/qu7oHM46ieIVm6TwAaNm9UE/Kh8nS0HyI2b3D518x2xERCd5ANr86j2PAixjPlBud5HM8TU6lqdpa6np9tYl/JjAHMm9vlUnR/M0s00liy2iU24+U9veoPhVvH4/KnVQKGmdW6uxUBbDVyTwFxw32qHDNEyCFkAtvRjckk3LHmSbm9DyN3fr/EDlNHTJ9p2sGO8Xt7aVdrESRhE7T9YLWF+BzD+29+6iO0tjQqbKCoPmqxC/2g2r5sFVad7LaOKO0fJi7EM3+GUe3nVcdKNQ8oubMp4Hbkirksr20s7EMvjoSw7jY99fI9pSI2Y2Kngoyke861JjsKk0naXQkhSNCMuhII131C/RhBqHa/9YD/AD1+NFvH57Sb+U8HaayzOL70SwIsTYtfQ8riq5LRE21Q8OXh3V4xGyTfK8htvBVAuosdCSbb/nXjrpAbG0g7zlb28CfdVwF/xgzJXxtV5JQd9QSOdSyMoHnafEAmujs25ge7j7quFqVuUdqEFx6o+Zrq7acZDDw/E11Mp4RKmapsNF6iK/8ALT6RXnpAF6sW9JfqFLGD6RKsSLmXRFHlDgLVW2htvOAC67xuI4Un8M6ppfFGnmaFgWVUG7dXqfaKLxFZ6Ns6ABx7WA/GpMNic++WJfFwT8xVfhGW+KIexO01kdw/WFFIULGbF2KhjmfegAO4C/G/CvGC2pCrkDCYVSRcAm7sOOrKde+2tUVweGY3eaJja3lINOR1uR3GpUiw8bBocSIja3YdNdb+dex8KIKAqAcMxu40fq+FkgzHDpHmGgKBG04iwB9o8aVcPaeF9bvFIRE99SoIIObjobX4ih2Ox6llEk5kQtZw0gINxoSF4ZrXA051LBtFFeQdYgW4YWYWtlAt7Mvyqjg1tBNsalnbMjMuUeU5CLw8refYtz7Km2ShUTgcGVF7gsai3vJqlhsfG79a0iAAZY1LC4B3sddCfgPE152VtRMjkugLSyHVgPOsOPIVQoQlSxAC36yziXAlQDgG/Crbz0BxeNQyKc6ed5w/Pur220E9NP7h+dd8M0ILVLWOe5XuJ92Uj8qB4h7NV1sanpr/AHD86F4yZb6Mp9ooqLKkz7NJe44Wt/dVaPtqtxfQVGJxa9xqw48AR+VT4CRcurKLE8RzphRUhTKWOjsw37uZ5muqxtR1zCzA9ngRzNdRV4kNz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8" name="Picture 10" descr="https://encrypted-tbn2.gstatic.com/images?q=tbn:ANd9GcRcUz8fStc3U11Hn4pMFLPtd1aKdd89r5hbVIZVhJzPYEw0cgY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5009977"/>
            <a:ext cx="2209800" cy="1249018"/>
          </a:xfrm>
          <a:prstGeom prst="rect">
            <a:avLst/>
          </a:prstGeom>
          <a:noFill/>
        </p:spPr>
      </p:pic>
      <p:sp>
        <p:nvSpPr>
          <p:cNvPr id="12300" name="AutoShape 12" descr="data:image/jpeg;base64,/9j/4AAQSkZJRgABAQAAAQABAAD/2wCEAAkGBxMTERUUExMUFRUXGBoYFRgVFxwYGhoaGBkfGB0cGhgYHCggGBolHBceITQhJSktLy8uGR8zODMsNygtLisBCgoKDg0OGxAQGywkHSYvLDQ0LSw0LC8sLCwsLCwsLCwsNC8sLDQsLCwsLywsLC8sNCwsNCwsLCwsLCwsLCwsLP/AABEIALAAhAMBIgACEQEDEQH/xAAbAAACAwEBAQAAAAAAAAAAAAAFBgMEBwACAf/EAEQQAAIBAgMEBQkECQQBBQAAAAECAwARBBIhBTFBUQYTImFxMkJScoGRobGyI3PB0QcUJDNDU2KSojRjgvHwVJOjwtL/xAAaAQACAwEBAAAAAAAAAAAAAAADBAECBQAG/8QALxEAAgIBAwEGBQQDAQAAAAAAAQIAEQMSITEEBSIyQVGRE2FxgfAjobHRQsHhM//aAAwDAQACEQMRAD8AD7NwERijJijJyJ5i+iO6iEWyYj/Bj/sX8qsbCwd4Iif5afSKPwQKKQZt5pKgI4gWLYMO8wxADUkooAHM3FQwy7L3GTB3vbcm/wB1Cv0t7WZIYoEJAlLF7cVSwA8CW+FKvRroLNiohLmWNSTlzA3bwtuXherqtrqYwb5NLaVE11djYUD9xAeI+zQ3+FcdnYb/ANPB/wC0n5UF6F7Jmw/WYaWQOFCyRWvorFlI13AFd3fTU+FspPIE+4UFrBq4ymkrdRd2LsyAwqeohN8zXManynZhw5Grj7Iw6qWaGBVAuSY0AAHEm1Euj+DthoAd/VpfxyiqfTjDfsTm1wHiJGmoEq6WO893hXbluZFqqXXlETHbeieXqsNhcMAd0jxqxPeEAsByuT4UO6T9HzBPlYKwkUSI4QLcNqRYCwKk2003UZPR8MXZI3JVQ4zALmJXNlVkIKtw3EX5Va25tNJzhxZ1aONkZXsW3rZjl0sfwNaPTsoNCZfUamFtElNlX80e4VYTYg9FfdTEpFcz09E6i5LspR5q+4U0YX9GTGMPLIsRPmiLORf0jmGvcKrRLldHIuFZWtzykG3wrUdq7Tg6rrVkDK4zCx1BPAjnUjc1U47C5iW1NjnCziKRY21WzACzAsBfUaeFantbZWHEb5cPAOy38JOR7qzHpFj+tnTW5Uj6hpWm7SxHYf1W+RpDtFdLKBHuz+8rEzNemcCLOgWONR1a6KoA8puQrq9dNj9un3a/U1dQEPdENkHeMe9h/wCnht/KT6RReGAmouj8P7NB91H9AohLKVyhVLu5siggXNrkljoqgak/A0oRbVHwQq3Mx6amNtoPGSshXDWRQb9rtFl03ORrrwHCmTaEOHbDxSErkUJl3G49EA7j4a6UR6S9HmLw4iXqBKrZUSEM5KsCXDSsVBspY6JqaSMX0ZlglSTBsHYXYYc3YdrskheAO65tu30cjgREtuWHEeehccbviJlGbMVUOQAxsCSu69hdTrrcmjXSDFLFhZ2JGkT25k5TYAcTcig2wtn43Dw9pIpXd2kkSI5GVmAFlzdl9FHFeNBumuJV4g25ipWPMBmD9YoYWO5gVA01qpU6vlCK40bcx4wOKQxRlCCpRbEcRYUJ6Y4tP1SUO4Ts5lJIvmQhhYXu2otYczUXR393IDoqObnh2kWRvcztWP7c2k2IneRmzEkhTyS5yheQtr7ahRZuMY1DippeExq9UChaTriMjCMoCX0vqd2nwpLwyKksoJd3zEO4BZeySFsVG4C3t76jl6QSPAkKosapoChOaxGtvRvc7udDMPOyuCjFbcjb5UTFk+G1iSOzWyp3zXp+ekZI5QwBUgg7iN1EcJhuJqHAlZHV7ANJHncDS7K2VmtzOZb+yic8gUVrY2DqGEws+I4chQ+UHbRYKKU8a5ubaeFF9p4u5NCGS9GVIuWuU4l7S+sv1Ctd6QDsOdxs3yNZaI9R4j5itX22wMbn+lvkaze0RTLNLs/hpmHS+QmZb/yx9TV1eumKWnX7sfU1dS6eEQuTxmaxsOUDCwfcx/QK8frBOJZiL5FiVdd3XM+du/8AdKPYaj2HCThoPuo/oFecSMmJjFv3oXL4ws7MP7ZAfYaBj8fvGc//AJe0tbeyvHEHJH28IupIOsgXQrqN/upkweCSMZI1Cgm7W3sebHeT40BeENJCGF1zFv8AmtmX5HSmaLfTIiEiwo+08KU+nuGAkkjQLfEGGVASNZUcLIByOVI7n+qjvR6S7y33mR7g8LMQPZlAqt0gwMckQxyDtQMJTpvCMFdh3mPMCeIC8hXEWJKmjEbaW0WGAxBjUss0QVreYSAhcj0TGbG24qO+2Zecb91a8gMEzoLEElkHpI2pA5lSSpHKx41mvSPBpFiXWO4XQgH+rtad1jb2GgIdqmlgNNp85HHuqrC1pLc6mWSy1XJDSLl7RzDsjee721yia2fIFVWHI8ozbGxQC7ruhzruuV3Oo/4nNbmoqztHGk7qN7R2RAMA79UqEKGvax7LA7xrc2t3376XBY1p9nd5T8p5btTMuTKHAqxKJjJ317XDmruUVbjiUCtILMuxBLQ2HgR860TpF2Ufllb5GknG2Cn/AM40/wDSJLxP4N8jWR2mKZfvNXs491vtMv6YH7Zfux9TV1eOl/75fUH1NXUsnhELk8Rmv7BcDCwfcx/QKg2+S3UBTZuuQjwAJcf2Bqh2NKf1aD7qP6BUO3ELRWFxJcCEqbESt2VIPLXXuvSq+P7x11/TP0jDhYxJZuKm48bW/GjIxSjKDYFtB477fCsZj6UbQwuZ5IlZSAMwvkuL9rMtxrfjbdwrxiP0nSSgKYI2HEBmvmBuCpGqkHxrUHS5CLFEfUf3Mg5VE0basjQY1WHkSBI37mZiIyPaSp9ZaaMNHGIxEQMjLky9xFqx2TpFjMU8AkgMeHDqHJvrmNoyS1mC9ZlOg150/wCHwsyK0ssyjKpLMVIWNFGZiqX1aw3sfyoTKVNH+5YG4Ow+ys6NDLqY3aO99bxtZXB4NYA6cyKzb9JeHjjxCwwizImeRibs7SHN2m42ULblete2UpKZ2FmkZpCDvHWMWAPeAQPZWK9M58+0sQ/+6V9iBVHwWll2JqauJNZAb0/5F2KW+hup5/8AdPP6O9imRjiH1UXWPS3rEX91/GgmH2CZArZ4ow2oLtYkbr5fRvz32qXHbWnRXwccv2adlmU3BtpaNgAVUjeDfxqx3G0nIWLfCXeFemO3BPJ1cZvDEdSNzuNL+qu4d9zwFAkmPOr3Rvo510THrctnIICX3gEa5uRoynQ1R/Gb2IB+NaOHq+nwoFv9pjZuh6l8hJH7iBoJTVwGrI2TCH6tJJJpACSkeQlQCASxOiam2pr3EmGvleSSNr2IcAAHdbOFyn2GmB2lgHr7Rduz8xNWPeDsV5Jp/wBtt9nIP6W+Rpd2jsNFic5nuFJFyOHgKYdu/u5PVb5Gs3ruqTqGUp5TS6LpXwKwet64+8zTpov26+oPqaur700/1C+oPqauoSeETsniM1XYSD9Wg+6j+gV6khz4qIaWjjklPrHLEvwZ6q7Em/ZoPuo/oFXNkyZsTOeWHiHvkkP/ANRS+PxxvOf0vaUtmoGgjbdbMx9t/wA6M7M2cGUk6eFLSkhRBzmMZ9UMZD/8fzrQNnw2jpqZ8AYTZay4fEpbtN16AneDc5fcbGqh6QDHKsaXEISN5mII61jrkW/8PMpzN51rDS9N+zMFkdz6ZLe0qFPj5N6x/YeLlw/Wdh5ogQpKauhAzBQnFBntUOSF2hMKgtvH+fGhVLE7gT7tawHFtclzftMX9rm/41om39vOcPLlglUFCuZwEtn7A0JuTc1n0sRtrvHKgJtzNbDjLhtI+/pCWxdqdUhtBFIzeU0pzcgLArcAKLb/AMqpO2aV2soLakKLKL8AOAqDDS62NTIO23sqSTvGcPT4l0Mg3v8A0THDonKVDgcQje05l/CiW1ce6gRoPtJFfISbKMouSTzHIUH2JiOrSRvJskQLEXCKzuC9vOty5kUb2ZgYpJ+tRy6xgqGLFrsR2ibmxJB4bqGUF2fzaJ9Tkp2Uc2f5lL9ay4aJ49B1caADl3992N++h+FYlZUYXALXN73DEkAjw0q7PGGbE4YaFT1sduT9se57+8UGbEZC59LLm5i4/PSg6dyPP8qZxk+ExrhXiLExlGyZjqrKL5b8VK304Wp728OxJ6rfKs8hS6Oxt2QXF9111se47vbTFipSVtdwCLWzHiN2t6IGEZxElSIqdND+0L6g+pq6qnSqQmYXYnsDf6zV9pxPCIrk8RmibKc/q8OoH2Sb/UFE+jLg4jE2IP2UG438+Wg2x8MggiOVbmNNbC/kjjRfo0f2nEgfyYfrlpfF4zGs4/S9pYijEmOC2/dR5m72lbKL94WM/wB1PUK2AFJ3RRM0ssnpym3cEAjA/wASfbTmKaEQk2HGvhWLdHWcrMwZQGxMxF1JNg2UedbcvKtnYkRuwBYhWsBvJtoB4msS6Po8cCo9s6tIHt6QkYN8QaDnNLGekFv9pP0pw7Phwuc3MkYGgtfONSOXtpcxfRjEIgb7NgSoHaKm7EKNCDzvv4Gj+1zdEBvYyxfWD+FGNqa4eI8pE/yunzagKdo4cuTG9KaBr83mfv0VnXUdW3cGN/iNagw+Ame2WJyWAI3bvEmn9YDUWwkyYmVCeIdByDi5t/zDVy5NXMMeoyYh3T7xRw+KjkJw8zCNcoWXtC4CMWYXIt1gNjlG4A6601YfbEOHwgkeXOSoYnS57IA0HG3xvQbpF0WhmmxLmQxP1ly29bMiv2lJA477ihHRPofDLK+aUShCLZNEIO433kaWtpuO+j9xhzM7I2QtqbzhdoC0hlCOMW5Vhe+VYyBljNtLFBctuB46UFxcpkuVOZH0B85e4nzwPS5W376ftpbPiiiUEPJchAJJHZeeqlrHQcqR9v4aWDFGVCCkoDOH0XMNDbUXbjvG+qbNxzBMKl/ARtkRGVhncBibbh2rLbyr5fYKLY2QUDwGPhVi5kzyWCm0ZXL3ZSSQTxN+ArxjNrgi4Rz7KHoJPEaxkIm5gbpM95R6g+o11UNsTszglbdnmOZrqcRTpEUdgWM0zZbHqIvu0+kUb6Jf6qe/HDp/jK3/AOqWNn7XVYYgUtZEF3ZVBso3ak/CpcH0kaOUyIsdzGYyO3JvYMDdQu63xpPHYezHsxDY6HMfeh69lb77a+N9fjTZWJjpfjImLIoyamyxBSvEn7RjepT0n2hN5MsgHcyp9CX+NNHIoiQwsZtkN77jWVbbliixmLVnjUCbMLsBpJGknP0mal+TY2In/eSZufWF5Prf8K+bQ6NBIxcjTdlVVt4ZRpQndXFQ2PG2Nrljam0Yni+zbOQ8bDIC3kyKTuHK9SY7bahEUBiocMc1k8kGwGcjzrH2UN2PsYSp22ZtSO0xN7E99FcJ0bw6G+Rb87C9BGlRUOUZjqlGbpC9rpGjd3WEn/FCPjXbGnxGJxIMYjTIv2hkD5VUm631BZrg2A4E3I0uceKGJGc2CqCxPcBc0P2aerjBfR5WzuP6m8lf+K2X2VBYItgbymVm8NwscFAjmR/2mUkEs4tGGACgrFqo0G83PfQbZ2Lb9aknJvnkkje581GIS3ILYi3JqsYraUcZCk3ZrZVAuSTuA79PhQuWMGQlWHVyjrFvpZwQrrrxJINt9w1VxM5Nt5wG1xhkDTyqx0Rb5RzJ0v7r++vPSiULF1Ki7yDX+lNxY/Id57jUUW18i5I1DSiwYtoiesRqTbXKPeL3qiym7MzF3bVmItfkAPNUcB8zc1Zn0/WSTFyXCrcb1ZRZWXeBy7x3Go8XtAhcsoHIOosreI8xu7dVragsaGMbgg6g6EUTGx84K6gfaswLj1fxNdVXHEKwVt4Fieep191faeA2gyRc1jYex4upibKtzGhvYX8kHfRP9UjHAUpYDHTmKMKo0RRqeAUcAK8Y84oLcsN+thw8SazipJ5moGAENdICnUuBbyW+VVNi45FXWqcOx3kUZnYg99t/hRPB9Eo7a6+OvzrrFVO3BupYm6SRIPKX31Q2h0k6xbKrG+6wPztXzbezEjjNhajWxMFGUUkDcPlUACTuTFXZ+JxIBCxGxJIzG288herEn63YklR7Cfyp1fq1HChu0MZGFO6rXciqHMVMEkkzwK7kq73cDQZYwZL87XCjfxq7ttj10dj/ABB8iT8r+ypejYUyyuN0aiJe4t2218MvuqvjjfFRD1z7bWHwJobnv16CKObMnwEZLzM7E3ZkKnXIiEFJFPAoxBI5N3VNtXZj5lkaLrIusJmUaFGdcrSpzW9nuNQb89OlIgmWW32bkCQgeS4GVXP9JXsHxHKm/ByKVGW24DwtwtwoquCoIkBb2ihgsKY7wt5SEm/pqxJWQniWG8871aMNXNtkDExX4wyBe8h0JHjYX99UMVPoRu0NK5R350Vtty3cgcN9CY5NSOVvj/1VgS5g9/KDAHxCi/xqgjds+A+Zp1FoVAkyttYDONPN/E11fNqHtD1fxNdTC8ShmubHRBhoTpfq0+kVS2846o2te4+dAMLjJjFGAQBkUcT5o8K9th5HFizEctw+FJVRmryKh7ZuJVUW54VLP0jiQWzAeJFLz7IYg3BOnEk/OvuyNl3UWAGg3DurqXmSSTtU+7V2sJlsoJ46And37q+YbaM4VQEIsLasB8r0Zj2OatQbIHGusek7T53FyQztqXA7gpb4kj5UPkL9bldmy2vy58vCtCTAIBupR6S4fNMkSXzOyrYaEgkFrH1bm/KrpzvBZCALl3o4hGHLEEdYzOAd+U6LfxVQfbQ/Fn9pgP8AuEED+pG18Ba9XcfhvtTGxZbLeJkZgAFtpa9ri4140J2bjLYhOuNvKRW80vfjyJXd4mlwLJb6xUnyjcyggg2IIsR3UGeN8MwKu3UbuZiPDW+sfDu04bptodYjh11Xcw/GrsM4YeO8UJGKbjiXlPamKZ1TD6F3OcPxjC75VPpdrKOBzcr38YrZDIqmF2lB0ZJHsyk7mWQg6X3qR4cqox2w88guerCJkB8xWZiVU78twDbhVtsWDqDTDPvtxKHeKm0cPJG7B43XQE2UsL6gkMosRa3KhsZ13aHceBHCnLEY5rWvelfFYRM5OUANy0s3s4Hf40wjAwZEGbSPaHq/ia6o9o6NbMd3HeNTXU0o2EGZrGxsApgiP+2n0ii0eHVRuFJmA2xP1UapHoEUXJ5KOQqPHY7GWuWCi4Gi8zzJ/Cs8obmsHFRwxkgykCg2xMWiICzAacTahUGx55RdpXIPC9t/q2q5hOhyj/qu7oHM46ieIVm6TwAaNm9UE/Kh8nS0HyI2b3D518x2xERCd5ANr86j2PAixjPlBud5HM8TU6lqdpa6np9tYl/JjAHMm9vlUnR/M0s00liy2iU24+U9veoPhVvH4/KnVQKGmdW6uxUBbDVyTwFxw32qHDNEyCFkAtvRjckk3LHmSbm9DyN3fr/EDlNHTJ9p2sGO8Xt7aVdrESRhE7T9YLWF+BzD+29+6iO0tjQqbKCoPmqxC/2g2r5sFVad7LaOKO0fJi7EM3+GUe3nVcdKNQ8oubMp4Hbkirksr20s7EMvjoSw7jY99fI9pSI2Y2Kngoyke861JjsKk0naXQkhSNCMuhII131C/RhBqHa/9YD/AD1+NFvH57Sb+U8HaayzOL70SwIsTYtfQ8riq5LRE21Q8OXh3V4xGyTfK8htvBVAuosdCSbb/nXjrpAbG0g7zlb28CfdVwF/xgzJXxtV5JQd9QSOdSyMoHnafEAmujs25ge7j7quFqVuUdqEFx6o+Zrq7acZDDw/E11Mp4RKmapsNF6iK/8ALT6RXnpAF6sW9JfqFLGD6RKsSLmXRFHlDgLVW2htvOAC67xuI4Un8M6ppfFGnmaFgWVUG7dXqfaKLxFZ6Ns6ABx7WA/GpMNic++WJfFwT8xVfhGW+KIexO01kdw/WFFIULGbF2KhjmfegAO4C/G/CvGC2pCrkDCYVSRcAm7sOOrKde+2tUVweGY3eaJja3lINOR1uR3GpUiw8bBocSIja3YdNdb+dex8KIKAqAcMxu40fq+FkgzHDpHmGgKBG04iwB9o8aVcPaeF9bvFIRE99SoIIObjobX4ih2Ox6llEk5kQtZw0gINxoSF4ZrXA051LBtFFeQdYgW4YWYWtlAt7Mvyqjg1tBNsalnbMjMuUeU5CLw8refYtz7Km2ShUTgcGVF7gsai3vJqlhsfG79a0iAAZY1LC4B3sddCfgPE152VtRMjkugLSyHVgPOsOPIVQoQlSxAC36yziXAlQDgG/Crbz0BxeNQyKc6ed5w/Pur220E9NP7h+dd8M0ILVLWOe5XuJ92Uj8qB4h7NV1sanpr/AHD86F4yZb6Mp9ooqLKkz7NJe44Wt/dVaPtqtxfQVGJxa9xqw48AR+VT4CRcurKLE8RzphRUhTKWOjsw37uZ5muqxtR1zCzA9ngRzNdRV4kNz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2" name="AutoShape 14" descr="data:image/jpeg;base64,/9j/4AAQSkZJRgABAQAAAQABAAD/2wCEAAkGBxQTEhUUExQWFhUXGBgYGBgYGBoYHBwXGBgXGh0YHBgYHCggGBwlHBgcITEiJSkrLi4uFx8zODMsNygtLisBCgoKDg0OGxAQGiwkHyQsLCwsLCwsLCwsLCwsLCwsLCwsLCwsLCwsLCwsLCwsLCwsLCwsLCwsLCwsLCwsLCwsLP/AABEIAMYA/gMBIgACEQEDEQH/xAAcAAACAgMBAQAAAAAAAAAAAAAEBQMGAAIHAQj/xABBEAABAwIEAwUHAQYFAwUBAAABAAIRAyEEBRIxQVFhBhMicYEykaGxwdHwUgcUI0Jy4RUzYoLxU3PCNENjkrIk/8QAGQEAAwEBAQAAAAAAAAAAAAAAAQIDAAQF/8QAIxEAAgICAwACAwEBAAAAAAAAAAECESExAxJBMlEiYXETBP/aAAwDAQACEQMRAD8Av2Nw5IMAQAk7sJqaQeJG/p9k9zSqWCb32SGtUe8/QbLnjk6OyRBXNNpJiXcwlmJxTjMW+fxTluXzd1uiGx9ZlAwGaibmTtPonQrb/gpo4Go+9/eUQ3IX3JIAjqmOaYpzWs0+HUJ4Twt8VPhKrjhy5xvpcZ8g5G2DqrKZltIAiEXj7CyXYKtBA6IvGGRsVjLRUc1EvT3s83+C7+o/IJBmR8aZZZju7pFukGXTcgcB0RYFsYVKdzdVDOiDUPSwT+rjSRED3/2STNq7XFoa0SNyLrGZrlOTmr4idLBOp3IASfgo8c4F8NEMbZo6cz1O5TTMMYKOHZQaPG4a6kcGm7WHrYOPokTbkk8UQekjGqUsuvWMXlRCg0jxzetlgEbKEko7CtLWOqcRZg/1Eb+kT6LGqjxvI8EZhaAqNNN24M0ztfiPI/RAsYSIPqpcFiC0ibkfEbImI8ThXMN2kcNrSsa/Yjh81aI/eqGlpg6hY/rEgEnqDE845qtNpQ4tIgh0H0NxIQloMR4xgfDrXCkI2WjHAWGwUoiFNGI6jAnb2eDb+X6JOnOBe6ox5IENAH5K1+GPcNQUOMp/BMqLL+ihxzDpWiM9FXrU73ViweGsz0+aTPZ4la8vYA1hPRPL4k47JH4S+y8OCCZ4ghtyoe+AeQ42gQuON0draLDmOfYdzYc2pE/pH3SLMu0VFjf4ci/FvD3pTiqrpdLjvzaPckmKkiznH0aV0RZy3Q8pZ3S77vNRgl3A7HayFznNGPfqafDAEkEbf8qva3N2NvIL063bGeGwT2L5RZc1zWnU7qHnwtg2IvbmLo0ZrQGHczWA7Q4RB3IMCYVPqUajRLyGgcTA+ZUjGl7HOa5rhpNxB4cwULCe4QbGyIxmKIBHApfhnW+C3xbiLJzCPMyNaZZPHc3YXHWfFANoFplJcdU8cJh+/PpYQOYBJqESTtIGw4osVbDq7mR7G3+kfdIsuws1C+LTIH6nE+EX6rbGZ/DR/DcQQASTF9MGBFxN/wDcjMrc6sG90C4MHl4iPpPxKSbaQ8Y9mR5lklSnNSq5hLnX0um/u6IKlS1G17wj8woFvheXEkSQG28p4oLCU9Gm/wDNPxWi20CaSdIteT9l+9BAIL42v7vNLO03Z2rhQDUYWt57i/kujdmWGhhe+a3vHbw0elhxSP8AafnpNEUXNLajg1zuTZ2E8Skje7HcVRzTuiiqzwNLG7NF+rjv7hA96yphXlsaZHPb3FF9kMn77EilULhTvJ4i3MqqkmJRmGw7nCQENUw512HGIXQa/Zqiyi/RUqB7AJlxvx9mVRqmZuLy0n+IGkahaQLCY4xbrAW7YtArNE2WZj3Zjdsw4cYMT+dFJmODbTeRqBDvGCDPhdcTyPMJHSqePz3+6mxFUi3K8+aVvA0djvBtkNH8xsBck36I4saBf5pJhM0NNrgyJP8ANcOHkQbLMBncvZTeLG2rrwkIJrwzsdhrTF1acbSayk5rbAAAD1CrTW3FuI+aZYjHPdIJsegRoHodh2eEX4KLHttb3Iuk4aYH5ZRY1vhKlF5HlorLqZ1K34PDnQwcwFU3e0VZhiYa3xxYceirOXVEUrZYquXg09BO3FLqWTuLjJAj1SwZo7/qn3r3/EXf9Q+epcvaSWDotMruFrtxGLc57A9jWnS12wgi/rdR5nimsrtYxmljpEN21CbxAgoLKnu/iEbzFjeJ5jh9kD2iBGk048Ia4xNy0i9xfkuqUF2IJ4GuJxAaNTiOPBCZHmzX1Y2i4niBv5EJVnGI7w0g2zXN1j1v/ZLqTu7qNcOB+EwR0tKGRrQXnOYOrVXO1HTJAF40g2t8VFlmLqUyWscQHwHDcEG3HpxRv7i0VKjYLtB31aePJefuOmo0tFpvyneAeKyRrQ/wbQCJW+Ptfn0W+DEnzIXmZzseRTmKrj/8z0TjL3UmfursQ3VS1Vbf6wBEpLi71PyVZmYUVMugxq1FzCeDwRBH5zQk6BHZ52kyzDvhzSd4ZTa25Jj0AkxKFyYuwr61B7dBc2WgnYjlzkR7ljsxqBo0k6XAGNuk+4JfjXuqP1vJLwJJPTYDok7XspB07QZisVrOqb9eQCAZROoNG7tMeZ2HxV27HdkKmMpis4CnTuA43LotIHL7K3ZN+z+lha4qOe6q4S5sgAB079YlNdIRr8qNW4p2HpikCNbWA+KwMDh6rkPa7NamJrOdUiSRYbWAbx6D4ldu7SZCMU3SAdQmCOHmeSrVX9lVJzJfVc18WLYLZ66hJ+CUeT8OcB40t3vFp6R8067NQNRMHUSCOkbx+bJb2gyOvgXaKsFjrtc24Pv2PRLsLnApzDdwLnfrZZqxWqdl+zRz3Uq3dEeFx1DjGw+AC5xldNzq7nuFmzPmZGyvmSPD6BJcWEySSdN7bn6Kq4xjGPdpcPFuZ368/gqW2hFGgarQl4cL9Np/PotsTQlwbEnYyoquK8TdJIA6R8Si8LWa4uLzBI8PQ9UJPwePG9ob4nKmaYaGaGU5JIhxI3uNyUHg8kGplSQGiDpFzIPNLcRG8knnNvJNcrzem1jabw7VfYTuSbRc7pEGmPWC48x81P3F95vHD7KEPaIMxsdjI8xwTirUonCucxzXODmzBuL8txZBSSwCshVGkI9IQ+Z+wRE+a0y/HDTBN1HmeKEEJVFqQW1RXAfErGcO4tbLzsDw5eSqxddWdhJa3yHyT8uhIEJw8bPf8Pst2UOb3+VvsjsJhXvdpaN+ZsOpKZUuzjrl1VgJ5X+K55TSWSqic5yVp7uqeGprR6i/wUvaao11NxDiS0gDgIIuFrlFYmgGNMEuN/781BmVRjaTgYLyYHGI3K7vTmKy7EQKbQDFORq5z04Qo3VgT990U2A3SDvJKArsAgiUXHBkyz5U9rtZ21Fs8DZom/DxKSrWBe0TN/n/AGSTJccGzq4mykGNDqrQ0WLrk/RIh2nZacEJ2WmYOmZ4hZgSPeVDjHz+cUBhDUoF9UNYCXOIAA5qy4HJIqMoOeS98h54MYCS7SOZiJQnZqppxDqsey0ieQ4u8+Snr5n3T67jPeODWCD7I9o35iwSt26GUaQ9xfZwVwHMeG6JYI2DWEgceUJVk3Zo18ZTwuqRvVLeDWySJnlA/wByQUMzqhugPOneOvG+66t+xnKS2nVxLheoQxk8myXH1cY/2pUslXHrHszoGGotaAxgAYxoa1osB090LHgO3AsVrg3y0nqfgSPose8C3Em33TnKavdfS0QEFUqa3af5R8f7KXGVtFN7+hjyCjYzS2Bvt+eqDMUf9rFIPoA/psuNYbFhpBABjjHHmV1z9puOaKfcg3ALnea4sCnjopEb1swfUPiJPJo+gFkS2g/+YBg/S2JJOwLufFL8qcQ8R+FNq7wDGq4mTv4uMfnBOhsIhxOABs0X/OKXue9nhMJzQql3swxgjxOGoknaBxJ4BKs4plpmSTxmJ+HyQaQyk7tHmHZrMe8zFua6N2Up0KUNaGl7oGs3j7eS5rTxcM6/XmjcszItO6hLi74ejT5C89tcGaV2mAfL6KiYHMnNqgHmB6Hn8/RWXOc976g0ON2j89VTcONVRvVw+YTQgkifa2XzDVCLLyvXJ9LLRoubqLEECVRiA7I1FW5hGltpMD5KoUXCfNXHBRDHctJ+RU+RWkNAstBrKLGtLQXRJIJ3UjXtcJDR/wDZC4qrqcXQL8lHRxOgkwDPAqMuBuH7HXNT/RxKhjHtBiw5BbBsgat9/fdDh97rwlz3QDHNdpzBVRzZ4JbjbO38KkxuBLb7oZ5BHM/m6JiNj0Zl58bT1CCbufNF5Zeozz+6h6da0WpuLbTAL3RO3P4JfUr1cQ/RRY4zwaJMcyRsFJm+GBph36Tv0KsnZSvTw+CNUQa1QneDpAkAHjFpgboSYYUlbK5iqhwtNrG/5jiHVTvBB8LORjc9YSZ2ILtzNyd+KP7S5o+q5rSfC3YczxcTxJ5pXSaDwS1Q8c5HfZ/L3YmtToU/ae4CeQ4uPkL+i+jaGDFDDNpUrNpsDR6cfM7riv7Imxjx/wBqpHn4fpK7b3TokvMcgB9UUT/6G7SPcHak0cdPzCjoiXk8rDzULGwYlw5Hn9AtzSItqNjIjfyPNMc5FjBLmMiQd/ICb/L1W1d5AMb8/spgyJJNzxS/G1HQ7S7S6IE3gnY9RKATlf7QzFUz+mT7yqnhmU3t/ld5Jp2wr1C6saz5ePCfMGIhUfD22t5JmrGgPa2DFNwIMtdMQbg8WmESyhb2YBMBvFzuvIILAtm5TF1XS01D1awcubk6RVOgvL2g1CZ8NJp8R4vO7vQW8ggMyrMdZjC4fqJiY3ItdQV6hZTDZIDpc7ryHw+Kd9nMrbVq06T5bqBc6LENaJ0jluB7ys3SybeimV26SQLHkfuvGO9Fae3GR06FWKZcQf1Gb8p5KqE+9CLtWS5Fknr1zELbBvhwcOBBA8lG1kjopqTRFt0JM0VSLrlOIFRmqIPEdVrjhukPZ2pU70BpgH252gcfP7p9jHLJmkgLCiSfNXLCukNbxhvyCpeFMOKteF/9s9G/IIT8BEsr7AAHayGJniosyzJlM3ubwPulNTPWn2pb7z8k1oSikYJsUdt2n1lyDwTZcTGwujPZa1vABo+EqGgYk87/AGEIQzKxpYiDY6eH4Utp0LyOAujHuJdfYbBeMs13UJpsWCBcMW3kXJROCaBWZEbn03S5hO/NG5XeuOkpGVSY9zbU7u2AE6jYDibAfnVaZ7je6DcOwgtpTqI2dV/mPkPZHqmtSsKNA1yP4nibR6TZz/QWHUqlVbgcz8yUiyyi+NG9atrdOymww5e9aGktwQ0Rz/LIlI4LP2Cx4o4/DuJ8Jf3ZPSp4PcCQvoVrpJ84HkAvlnCOIIMwRcRwvYrvXYztW3F0mh1q7I1t5iI1joeI4FATmi2uxYsdWaxup1+Q4k8h7knqZ46mR3zIYSBq4tnYmCmNSDc7NuPOIn3H4qvU6AxZeXuPdgloYDExxJC1klEaZ1jzRE7jgPp15pHneb91iqYqGGOow6L33mPRe54O7Y7vTLWtp6TxIDtO36gDHVUDtRmz8TUc8jS0WaOIaLCfP6pkrJvBWO2+cjEYioWCGF0+aR4cc1LmtOKhHqPVa4chUKx0NcBeBNuKPe3vHcmMEe5K8HJIA4/g/OiYY6tDRSZ/uP0niiFkM95XH6Rf/a2PsmGUZkRiu9mIc1om1nOg/NLqJ003O4u8I8pk/Re0qU0n/wBM/GVnnAF9l7z/AClmLfDKzWVGyYcDDjtvw34SqDnGTVcNULawvEgi7XDmDxR2R54RUpd+9/d0rjTGowQQ0nchD55nVTEE6jDNbnNZA8OqJAMTHRRSawFoVbqdgiCoWjqiHNMAItAQ/wAlAY5wIhzgPhf88kVWQtGiXUmPElwAnmRb4hFuBLZNiQmiTYBxlWfD1oaz+kKsUQZPnZNMVidDGx7RaPS26E1oyZLm1J3fOnz35oLE1YEGN9/z8stqIcTcyTuSV5jWAAcVNu3gKVIVYlsug2FyTyEBCYto9ps6SLSV45pMXPJa1sS5tiBH24K0YuIrkmRObbqo3WYfcpK7o8iEE+vII6IyTuzRaBgU37K4bvcQGzAglx5NAufJKAFZcrq06NJrWuDquIu/SfYptNqZ6kiT6KUv0XJO02K1lsWYPCwcmjY+Z39VXHO8UDhZNu0Pss80noGSPNBYGWg5oPNed11W7BK8IuBzWK0iUb+gXRP2TNmtVdE6aVvVwXOmC5XRf2Pv/wD6ag50vk5qxp/Fl4zas406jWCCGy49JAPkf7pHk2Gq0XHQ6CS0aTsZAN+RvurvXpjS+wvMpO6ie9MCweCen+XCDxE5O1sT5zldau4U3gtBPtTN9Jt1BiPcqpm2XtYX8n0mVGfDV8QV1jM7FjuTm/P+65z24paKFEjdlSrTn/SSSAqREbs5P2hEPaebflZL6JTLPWSGnlPzH3S2inKQ0OMFV0jm47dFP3Ub7nf7KPLqcXO8IrT4r34n6ojkWMsWM5AE+ZuicI1zg5rWmDYu4BBNl73O5qx5XgT3UhjnNuZuG23JvcD6pJzoRt6K3XwpYb+S1bRLoa0XmAnWNoawbA6dyAbTw/uugfs1yCkKPe1GS7hI2HRRnydY2wwbk6ZWcu7HkNDns1Ejd0hs9ALu+SnxmT6RdwEbaWQB8F0DNsQC4TADZAi8k724wPqq5mOKE7PP3Xn/AO0pSNN06RzvMMPUY+A6Du2DEjpCCbmVYW1auYcLqzdpKAewOFiCb9eCqeJdqaHfzix+67eObaHaTSJ6GbAHxNPp/dNBWZUALHarX6HaEiY8OEOF+a8wFcsqBoEgn8KtGfjElBVgtdCsAOqhxcu2BPx+S97u6cZRgyZcLcN90k6hkmrZSqdQBQ4246yspleVTa266yYNiHEoR7bIys3w9ZlD1GSJHqFmFAx3ROVf5zT+bIaE2yTDanlxBgbHqoM6XqyXPzIb0SvCtuVanYOk/wBp23OQgM4DGw1kQBw9yVGjJPAIx1lpxCylstW7+ixYIwyv37JDGLd/2Xn3FioOHCvX7Kf/AFjv+xU/8VjT+DOxVh4T5n6oFzCTWDd9bP8AwRxuwddPxK8wjf4lXzHyCZq8HEDZ+P4R8p9yp/baiH4Wqf01mvHk9g+pVzz4fwXeR+Sp+MHeYWu3nQpv9WEj6IgOOdoqYDB/V84SSi1WHtE3+GPMfVV1pTlePQ/wVXwmdwpcSdLY/nd8AUBltSLnYbDmUZhabqjyT7yiNiiy9icnZVc5tTbQ7YgHgJE8pn0V2x2llI0gBDGDQ8c2hsAjqQSeErmAzF7KrX0nFmg+E8+cjjPJdF7G4w4ku76BA4GJDvOb3BXLzqs+Bi0JMrr06TalVsF5dpdRJN6fG4seO4U+Q9oC2qKdPUWusGkjjw8glec4NjK72TYGxHLhPVNexeSv1/vDtmkimD/NuJ6D6+Slyyh0bYnZ3gtbcIGgSSTABOw/J4Kq9pa+h407fVWXNcUKTTJlwF+Tenmuc5pjTVdA5wPMrl4ItuxGMKvjdhw4C+uoeUAWPwVVoYEuFU7xc9AXBOMzxRbMe04Ckz+gbu/3Gw9URXoCjhTSH+Y8a6nRo2HvsPVdEXR1JfjRS6x8RRGTU9VYdLqCtQgqbLcT3b7ixsenVdKJtNItUJ7l9SaYAsQdvPikNoBCkw2MLSfJLyq0SiyntctHVJPqtgUO8Q74rsJHtWpG/JBsqETHqiK9MuAQrmxvZCQ0VbDstwveuiQALklWBlAsMNc2BwlJcj/msmBN0lDzfgzbXd+lp9QkecVJqOsBFoCKsg8wZeeBHyStUg8byDvdACyjsVo8+EdPutmPgJTpsMpGFcP2avLcdSOwcHsP+6m4fOFTcLRc4gC4kT6ldByDDim6m7i1zSOlwg8bElyWqR1uoYaBy7sLbC/5lXzHyWmKdZ/RzfgFNT9t5/p+idHKQ5yJovH+k/Jc8ynG6nMYf56NakfO7gugZnWAEfqMe8Fcsw9XRVa79FZk+TrH4IgKP2lZDCOTgPmq1TCuHbqjodVbyqEeklVPDUXONkzK8egmgdrwE0wFXVYWA/LoarhtLPzdbZQ/cKcpWsDXYZjKEHVyuV0Xsq1vdmtEOeDHMDoervkFQMxd4D5Jx2AzUlrsOTe7mT7yPqufmTlx/wAFos+b9nZqMcSIsHDneYHpxTzF5mKTNLYBFgAIjoEDXrOqFoPBtvMuAPyVY7U500vcxm4Nz1iIXJGMp0mC0iPtLnM+Bp6uPXkqr+9AO326fHdSVKZLC4pU0334rtjBRVBhG3bLHgKodVDhqqP4F8Na3rpE2HmEdmjZhjAXPqQXHieU8hx9Eoy1rxEuYGbm4v58SiTmBuKIL3u9p5tA5DkFFrJ2JUQ5ngm026SdVTjGzenVV7EiCnuIwIbBqPlxuQPvxSbHhodAFo+KpBizWLG2Q4jU3Sf5PkU6wzWlxJ6R6/8ACquSVYqR+ppH57lZsJXa2dXp+BUk24nM1TKkHKPEO+NlO1nEqCu2XArrIHlV8bD1QmJF1LVqX8uCjqXSN2ViqGGTbORRDpgBQ5TTcdVvCYv9E7bSjoEBZZYrbTdIsVPicM5zNja4siZuiwduKFmWCqvHhCkoUpFzATj/AAgF5Ju03jqiMyy0ClIAGnb14JKOh8iYDl0NqMDbx9LroGXialIc3s+LgufZUQKjZ4+GeROx96s/Z7Nav7zhmEN/zWAmOGoBI1dCnYi6e+/qb9UXxPVo+CWYV8trHmfkU1aPr8b/AFVSAg7S1i2nqHBzT7iub1m6u+8tXuv9Fc+1eLhhbxJH3VayCkHjFE300Xe8ghEAp7ZYcVIqEe3Tpv8AWAD8QVVjRA0wIV6xdHXgqJ3LXVaJ/wD035lUx4lo6WSzeBom9JgJaDtIW+OwrGXa0A8Y2UWG9seaNqU5N7qaeBwJ7dY0ggarBQUMBVoPa8OAc0yIM/g4ImpS0GPdwRlZ3ehsC4sUU8NGTLRS7TB1PUGfxIjpPPym6qv7sXOl3/M9VthQWtI4LYVEOPijHQrWTXMo7t0WgW96T5Xh5OogFoIBna/PojMdWtbjZe4BmguafYeD8PqEs5XovCNbJ62BYDpadJG7H9eLTs8KXE1G0mgMEnkL35k/RSYprX0xqvAs4WI8uiR4qpUYYDwR5/RSWR7dkldx3dufzZLccNipC4ky5w96gx1YGwv1VIoMng1wZio08JCt1TDOJ2CptNdKwNEup03XBLR8gmk6IPJRTRAG6Hey/mpaonivaLTtuuiyQvqUiDBCPweWEkOcIb80wwuBvL+GwRPd36LBNG7ADYWWBpPNTtpgSp6NMJHJmoGpYdGUmKVrPet3MMxuNz9uiTY1EtFnEpRnNYkwRDRf1T25A4dIXr8qa8Q8kyZWCVfAU26tT5gXDRxg8TwCMwmLDMVRfwbUYSRy1AlPa2XU2McWtkweplVyrReXDSxxva25QbCjvzGtBfTG2ixPEzc+sohhIA/pHvb/AG+SBo0y1tOTOloY/wBwBP5yRTCQL30nfl0KoRKB24oFtU38LvEPXcD1QfZpkUcY7/4498Kz9q6DXkUnHSTek87X4HoUnybK6ncVKNmk1IqFxAhoAIHWZn0R8MLsvbOExDeLKlOoPUlpVUzPC6XSB4X39eIV8r4dlCr3WpuiozSamoHxzqBImQ0GB6lKczywjVSqt0ncGZE8HA8QUHkKKZRHiaeqaNseSCq4VwcQWwR1j1RlLDkwbk9EsFgaRBi2B0ee69o4XS0k7z8AmlPLHHgi8NkQI8RO+17JZUgqyuMdq5/nRa1HCYFvqrrQyam3ZklU/PGBlarEACIjaSB90JTTVIfjhnIuc3U62wsPPmiKbohp6aTyK1w9MCPiVHjKgJt09/AqWzpeMnteuWnpxHI/ZKMbXYSSR6qTE15O8FCF7TyHxCeKJNg4Imy9cVK8N6T0KkwmGLrmwVBKYPSMcF0nJM8Y+k3VZwEEAfFULEUwLhbYDFlm3JZxUkK8ElOiSYFymuHwui8eL5ImjTay4F+f5st31AeitRIynffgvX0zzhY1b6ZsiYjbR39FNQZb/heuo7HqoyQEKDZJiKhG1ydgEXShogE+Zn3pO6oZnb7IjD1n8dkHENhff33I6XlMcPX2+xSkVjNhdHUsY4D2UrhZrQdVrCP7LfJcMX16DPDGsHjcN8UbcglD8c7iFu3FiQCLE38uSVQaG7I6017g4wHX3ESPWbBTjGhjYcQSZ2tHST7RA+S5lhszaT7Th12+SPp5kIgVY3tE7iDuFpSaWhYxXrLhV7urNJ0VAbtkQWn9B5dCOM9EgODr0HFz2B1IWcHEHwciTxHApY3EDXrFU6+cnjwtZa4nHPqQXvL44F0x6Ewl/wBMB6KxnnGXYPuxWpu9oeFjbknlHDrKHy7FsdRFLEAuaAe7I9umf0yd2peaJIkR7x9FNQpOiLWPPnfZCU3QyggWplzHGXQY23EeZIup2Uw2wgDyUpaZ426Lwjp8UrnYeqRq0tC271oMyI2Plz9Puo2supi316BDDCBdrqpo0G6HQXOiRvp0kmD5wqHUqS03FoJk73Atz3+avGc5c/E02022czUWg21NMS2eBHDoueYuk5ji17S1w3BF/cVqorF4Jqle1kvfWcTv7kRhKXeVGU2kBz3NY2ZAlxgSQDa6YYns3iG6TTDHauILmcdN+/bT0kugAG5JETKKT2aT+2DZZlAqka3lpNfD0oEExW7zxX2jQPeU/PYlhawsqtGprCdYdbWS0DwtMyQL+aS/4PjqTy1gcC5ok0qoAc1waSHEOEgagCDYX81E7A48Oo03Gq0VT/DmsSy0GZY4hsCHeUESIVksaItq8Dqh2NtqNWkGgF0jUXFpY5zXhrmzpJET58lG3INGIbTrVmae7qvc6m4ENNJri5jjBggtg2KBwWCxb4FHEOqMBF6daq1rXG3s1ND5AbJ0tJDQDtCLfkuYMqNI71zwRTp1G1DYaSYa5zg5jAA4SYbZwlal9Gt/Y4d2H1iWVDGobgmaZ1XENgGBImJ6TAq+e5G7DFmp7Hapsx2otIDTpeOBhwMdV0bL8txdHL3iqD3jzqvU8Ul9pJdBeXbCZJI4lc/zXAV5Z3oeRpOgOdr0t8J0gBx0Wc06TG4MJlgVsJpN6k8FosWJyRvSqEAlSiosWLGCgepv/ZDvifzzXqxExrolF4dsNvdYsWAe0WyiKrYjjP2lYsWMQ1WhQvYTBna3vXqxAwVhqdjdZqP5/wALFiIDCDNytqY3usWIBJKLzbki31iJv+D/AJWLFqNZFVxr/wBRnzUf+JPNpPvXixaka2T/AOJO2RNLHE81ixK4L6CpMIp19UQSCNrceaZMNLEMDn0mk3B1NDtjFibwsWLm5YpItCTbIBkFCQ5tJjS1wc1zWgEOaZBFufNUfP6dbBE0y9tanUl0VWCpMaY1B4ItpELFilBvtRQ1yfMMTiHdy19Nnhie6bsA1umQJAho9bpzT7O4omkamJYBR0wWUwXHSABJMTZoF/jKxYrdnoFIdswDKLdbYht9Ip02gQCCW6WgtJBgmbiBsE5a/jaI/SJgzaeV1ixLKbTMkgcV3vID3a2jZrmsiQ7UDAbuCLcoW7oLo0t4nYb+EfID3LFiSUm3kdR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4" name="AutoShape 16" descr="data:image/jpeg;base64,/9j/4AAQSkZJRgABAQAAAQABAAD/2wCEAAkGBxQTEhUUExQWFhUXGBgYGBgYGBoYHBwXGBgXGh0YHBgYHCggGBwlHBgcITEiJSkrLi4uFx8zODMsNygtLisBCgoKDg0OGxAQGiwkHyQsLCwsLCwsLCwsLCwsLCwsLCwsLCwsLCwsLCwsLCwsLCwsLCwsLCwsLCwsLCwsLCwsLP/AABEIAMYA/gMBIgACEQEDEQH/xAAcAAACAgMBAQAAAAAAAAAAAAAEBQMGAAIHAQj/xABBEAABAwIEAwUHAQYFAwUBAAABAAIRAyEEBRIxQVFhBhMicYEykaGxwdHwUgcUI0Jy4RUzYoLxU3PCNENjkrIk/8QAGQEAAwEBAQAAAAAAAAAAAAAAAQIDAAQF/8QAIxEAAgICAwACAwEBAAAAAAAAAAECESExAxJBMlEiYXETBP/aAAwDAQACEQMRAD8Av2Nw5IMAQAk7sJqaQeJG/p9k9zSqWCb32SGtUe8/QbLnjk6OyRBXNNpJiXcwlmJxTjMW+fxTluXzd1uiGx9ZlAwGaibmTtPonQrb/gpo4Go+9/eUQ3IX3JIAjqmOaYpzWs0+HUJ4Twt8VPhKrjhy5xvpcZ8g5G2DqrKZltIAiEXj7CyXYKtBA6IvGGRsVjLRUc1EvT3s83+C7+o/IJBmR8aZZZju7pFukGXTcgcB0RYFsYVKdzdVDOiDUPSwT+rjSRED3/2STNq7XFoa0SNyLrGZrlOTmr4idLBOp3IASfgo8c4F8NEMbZo6cz1O5TTMMYKOHZQaPG4a6kcGm7WHrYOPokTbkk8UQekjGqUsuvWMXlRCg0jxzetlgEbKEko7CtLWOqcRZg/1Eb+kT6LGqjxvI8EZhaAqNNN24M0ztfiPI/RAsYSIPqpcFiC0ibkfEbImI8ThXMN2kcNrSsa/Yjh81aI/eqGlpg6hY/rEgEnqDE845qtNpQ4tIgh0H0NxIQloMR4xgfDrXCkI2WjHAWGwUoiFNGI6jAnb2eDb+X6JOnOBe6ox5IENAH5K1+GPcNQUOMp/BMqLL+ihxzDpWiM9FXrU73ViweGsz0+aTPZ4la8vYA1hPRPL4k47JH4S+y8OCCZ4ghtyoe+AeQ42gQuON0draLDmOfYdzYc2pE/pH3SLMu0VFjf4ci/FvD3pTiqrpdLjvzaPckmKkiznH0aV0RZy3Q8pZ3S77vNRgl3A7HayFznNGPfqafDAEkEbf8qva3N2NvIL063bGeGwT2L5RZc1zWnU7qHnwtg2IvbmLo0ZrQGHczWA7Q4RB3IMCYVPqUajRLyGgcTA+ZUjGl7HOa5rhpNxB4cwULCe4QbGyIxmKIBHApfhnW+C3xbiLJzCPMyNaZZPHc3YXHWfFANoFplJcdU8cJh+/PpYQOYBJqESTtIGw4osVbDq7mR7G3+kfdIsuws1C+LTIH6nE+EX6rbGZ/DR/DcQQASTF9MGBFxN/wDcjMrc6sG90C4MHl4iPpPxKSbaQ8Y9mR5lklSnNSq5hLnX0um/u6IKlS1G17wj8woFvheXEkSQG28p4oLCU9Gm/wDNPxWi20CaSdIteT9l+9BAIL42v7vNLO03Z2rhQDUYWt57i/kujdmWGhhe+a3vHbw0elhxSP8AafnpNEUXNLajg1zuTZ2E8Skje7HcVRzTuiiqzwNLG7NF+rjv7hA96yphXlsaZHPb3FF9kMn77EilULhTvJ4i3MqqkmJRmGw7nCQENUw512HGIXQa/Zqiyi/RUqB7AJlxvx9mVRqmZuLy0n+IGkahaQLCY4xbrAW7YtArNE2WZj3Zjdsw4cYMT+dFJmODbTeRqBDvGCDPhdcTyPMJHSqePz3+6mxFUi3K8+aVvA0djvBtkNH8xsBck36I4saBf5pJhM0NNrgyJP8ANcOHkQbLMBncvZTeLG2rrwkIJrwzsdhrTF1acbSayk5rbAAAD1CrTW3FuI+aZYjHPdIJsegRoHodh2eEX4KLHttb3Iuk4aYH5ZRY1vhKlF5HlorLqZ1K34PDnQwcwFU3e0VZhiYa3xxYceirOXVEUrZYquXg09BO3FLqWTuLjJAj1SwZo7/qn3r3/EXf9Q+epcvaSWDotMruFrtxGLc57A9jWnS12wgi/rdR5nimsrtYxmljpEN21CbxAgoLKnu/iEbzFjeJ5jh9kD2iBGk048Ia4xNy0i9xfkuqUF2IJ4GuJxAaNTiOPBCZHmzX1Y2i4niBv5EJVnGI7w0g2zXN1j1v/ZLqTu7qNcOB+EwR0tKGRrQXnOYOrVXO1HTJAF40g2t8VFlmLqUyWscQHwHDcEG3HpxRv7i0VKjYLtB31aePJefuOmo0tFpvyneAeKyRrQ/wbQCJW+Ptfn0W+DEnzIXmZzseRTmKrj/8z0TjL3UmfursQ3VS1Vbf6wBEpLi71PyVZmYUVMugxq1FzCeDwRBH5zQk6BHZ52kyzDvhzSd4ZTa25Jj0AkxKFyYuwr61B7dBc2WgnYjlzkR7ljsxqBo0k6XAGNuk+4JfjXuqP1vJLwJJPTYDok7XspB07QZisVrOqb9eQCAZROoNG7tMeZ2HxV27HdkKmMpis4CnTuA43LotIHL7K3ZN+z+lha4qOe6q4S5sgAB079YlNdIRr8qNW4p2HpikCNbWA+KwMDh6rkPa7NamJrOdUiSRYbWAbx6D4ldu7SZCMU3SAdQmCOHmeSrVX9lVJzJfVc18WLYLZ66hJ+CUeT8OcB40t3vFp6R8067NQNRMHUSCOkbx+bJb2gyOvgXaKsFjrtc24Pv2PRLsLnApzDdwLnfrZZqxWqdl+zRz3Uq3dEeFx1DjGw+AC5xldNzq7nuFmzPmZGyvmSPD6BJcWEySSdN7bn6Kq4xjGPdpcPFuZ368/gqW2hFGgarQl4cL9Np/PotsTQlwbEnYyoquK8TdJIA6R8Si8LWa4uLzBI8PQ9UJPwePG9ob4nKmaYaGaGU5JIhxI3uNyUHg8kGplSQGiDpFzIPNLcRG8knnNvJNcrzem1jabw7VfYTuSbRc7pEGmPWC48x81P3F95vHD7KEPaIMxsdjI8xwTirUonCucxzXODmzBuL8txZBSSwCshVGkI9IQ+Z+wRE+a0y/HDTBN1HmeKEEJVFqQW1RXAfErGcO4tbLzsDw5eSqxddWdhJa3yHyT8uhIEJw8bPf8Pst2UOb3+VvsjsJhXvdpaN+ZsOpKZUuzjrl1VgJ5X+K55TSWSqic5yVp7uqeGprR6i/wUvaao11NxDiS0gDgIIuFrlFYmgGNMEuN/781BmVRjaTgYLyYHGI3K7vTmKy7EQKbQDFORq5z04Qo3VgT990U2A3SDvJKArsAgiUXHBkyz5U9rtZ21Fs8DZom/DxKSrWBe0TN/n/AGSTJccGzq4mykGNDqrQ0WLrk/RIh2nZacEJ2WmYOmZ4hZgSPeVDjHz+cUBhDUoF9UNYCXOIAA5qy4HJIqMoOeS98h54MYCS7SOZiJQnZqppxDqsey0ieQ4u8+Snr5n3T67jPeODWCD7I9o35iwSt26GUaQ9xfZwVwHMeG6JYI2DWEgceUJVk3Zo18ZTwuqRvVLeDWySJnlA/wByQUMzqhugPOneOvG+66t+xnKS2nVxLheoQxk8myXH1cY/2pUslXHrHszoGGotaAxgAYxoa1osB090LHgO3AsVrg3y0nqfgSPose8C3Em33TnKavdfS0QEFUqa3af5R8f7KXGVtFN7+hjyCjYzS2Bvt+eqDMUf9rFIPoA/psuNYbFhpBABjjHHmV1z9puOaKfcg3ALnea4sCnjopEb1swfUPiJPJo+gFkS2g/+YBg/S2JJOwLufFL8qcQ8R+FNq7wDGq4mTv4uMfnBOhsIhxOABs0X/OKXue9nhMJzQql3swxgjxOGoknaBxJ4BKs4plpmSTxmJ+HyQaQyk7tHmHZrMe8zFua6N2Up0KUNaGl7oGs3j7eS5rTxcM6/XmjcszItO6hLi74ejT5C89tcGaV2mAfL6KiYHMnNqgHmB6Hn8/RWXOc976g0ON2j89VTcONVRvVw+YTQgkifa2XzDVCLLyvXJ9LLRoubqLEECVRiA7I1FW5hGltpMD5KoUXCfNXHBRDHctJ+RU+RWkNAstBrKLGtLQXRJIJ3UjXtcJDR/wDZC4qrqcXQL8lHRxOgkwDPAqMuBuH7HXNT/RxKhjHtBiw5BbBsgat9/fdDh97rwlz3QDHNdpzBVRzZ4JbjbO38KkxuBLb7oZ5BHM/m6JiNj0Zl58bT1CCbufNF5Zeozz+6h6da0WpuLbTAL3RO3P4JfUr1cQ/RRY4zwaJMcyRsFJm+GBph36Tv0KsnZSvTw+CNUQa1QneDpAkAHjFpgboSYYUlbK5iqhwtNrG/5jiHVTvBB8LORjc9YSZ2ILtzNyd+KP7S5o+q5rSfC3YczxcTxJ5pXSaDwS1Q8c5HfZ/L3YmtToU/ae4CeQ4uPkL+i+jaGDFDDNpUrNpsDR6cfM7riv7Imxjx/wBqpHn4fpK7b3TokvMcgB9UUT/6G7SPcHak0cdPzCjoiXk8rDzULGwYlw5Hn9AtzSItqNjIjfyPNMc5FjBLmMiQd/ICb/L1W1d5AMb8/spgyJJNzxS/G1HQ7S7S6IE3gnY9RKATlf7QzFUz+mT7yqnhmU3t/ld5Jp2wr1C6saz5ePCfMGIhUfD22t5JmrGgPa2DFNwIMtdMQbg8WmESyhb2YBMBvFzuvIILAtm5TF1XS01D1awcubk6RVOgvL2g1CZ8NJp8R4vO7vQW8ggMyrMdZjC4fqJiY3ItdQV6hZTDZIDpc7ryHw+Kd9nMrbVq06T5bqBc6LENaJ0jluB7ys3SybeimV26SQLHkfuvGO9Fae3GR06FWKZcQf1Gb8p5KqE+9CLtWS5Fknr1zELbBvhwcOBBA8lG1kjopqTRFt0JM0VSLrlOIFRmqIPEdVrjhukPZ2pU70BpgH252gcfP7p9jHLJmkgLCiSfNXLCukNbxhvyCpeFMOKteF/9s9G/IIT8BEsr7AAHayGJniosyzJlM3ubwPulNTPWn2pb7z8k1oSikYJsUdt2n1lyDwTZcTGwujPZa1vABo+EqGgYk87/AGEIQzKxpYiDY6eH4Utp0LyOAujHuJdfYbBeMs13UJpsWCBcMW3kXJROCaBWZEbn03S5hO/NG5XeuOkpGVSY9zbU7u2AE6jYDibAfnVaZ7je6DcOwgtpTqI2dV/mPkPZHqmtSsKNA1yP4nibR6TZz/QWHUqlVbgcz8yUiyyi+NG9atrdOymww5e9aGktwQ0Rz/LIlI4LP2Cx4o4/DuJ8Jf3ZPSp4PcCQvoVrpJ84HkAvlnCOIIMwRcRwvYrvXYztW3F0mh1q7I1t5iI1joeI4FATmi2uxYsdWaxup1+Q4k8h7knqZ46mR3zIYSBq4tnYmCmNSDc7NuPOIn3H4qvU6AxZeXuPdgloYDExxJC1klEaZ1jzRE7jgPp15pHneb91iqYqGGOow6L33mPRe54O7Y7vTLWtp6TxIDtO36gDHVUDtRmz8TUc8jS0WaOIaLCfP6pkrJvBWO2+cjEYioWCGF0+aR4cc1LmtOKhHqPVa4chUKx0NcBeBNuKPe3vHcmMEe5K8HJIA4/g/OiYY6tDRSZ/uP0niiFkM95XH6Rf/a2PsmGUZkRiu9mIc1om1nOg/NLqJ003O4u8I8pk/Re0qU0n/wBM/GVnnAF9l7z/AClmLfDKzWVGyYcDDjtvw34SqDnGTVcNULawvEgi7XDmDxR2R54RUpd+9/d0rjTGowQQ0nchD55nVTEE6jDNbnNZA8OqJAMTHRRSawFoVbqdgiCoWjqiHNMAItAQ/wAlAY5wIhzgPhf88kVWQtGiXUmPElwAnmRb4hFuBLZNiQmiTYBxlWfD1oaz+kKsUQZPnZNMVidDGx7RaPS26E1oyZLm1J3fOnz35oLE1YEGN9/z8stqIcTcyTuSV5jWAAcVNu3gKVIVYlsug2FyTyEBCYto9ps6SLSV45pMXPJa1sS5tiBH24K0YuIrkmRObbqo3WYfcpK7o8iEE+vII6IyTuzRaBgU37K4bvcQGzAglx5NAufJKAFZcrq06NJrWuDquIu/SfYptNqZ6kiT6KUv0XJO02K1lsWYPCwcmjY+Z39VXHO8UDhZNu0Pss80noGSPNBYGWg5oPNed11W7BK8IuBzWK0iUb+gXRP2TNmtVdE6aVvVwXOmC5XRf2Pv/wD6ag50vk5qxp/Fl4zas406jWCCGy49JAPkf7pHk2Gq0XHQ6CS0aTsZAN+RvurvXpjS+wvMpO6ie9MCweCen+XCDxE5O1sT5zldau4U3gtBPtTN9Jt1BiPcqpm2XtYX8n0mVGfDV8QV1jM7FjuTm/P+65z24paKFEjdlSrTn/SSSAqREbs5P2hEPaebflZL6JTLPWSGnlPzH3S2inKQ0OMFV0jm47dFP3Ub7nf7KPLqcXO8IrT4r34n6ojkWMsWM5AE+ZuicI1zg5rWmDYu4BBNl73O5qx5XgT3UhjnNuZuG23JvcD6pJzoRt6K3XwpYb+S1bRLoa0XmAnWNoawbA6dyAbTw/uugfs1yCkKPe1GS7hI2HRRnydY2wwbk6ZWcu7HkNDns1Ejd0hs9ALu+SnxmT6RdwEbaWQB8F0DNsQC4TADZAi8k724wPqq5mOKE7PP3Xn/AO0pSNN06RzvMMPUY+A6Du2DEjpCCbmVYW1auYcLqzdpKAewOFiCb9eCqeJdqaHfzix+67eObaHaTSJ6GbAHxNPp/dNBWZUALHarX6HaEiY8OEOF+a8wFcsqBoEgn8KtGfjElBVgtdCsAOqhxcu2BPx+S97u6cZRgyZcLcN90k6hkmrZSqdQBQ4246yspleVTa266yYNiHEoR7bIys3w9ZlD1GSJHqFmFAx3ROVf5zT+bIaE2yTDanlxBgbHqoM6XqyXPzIb0SvCtuVanYOk/wBp23OQgM4DGw1kQBw9yVGjJPAIx1lpxCylstW7+ixYIwyv37JDGLd/2Xn3FioOHCvX7Kf/AFjv+xU/8VjT+DOxVh4T5n6oFzCTWDd9bP8AwRxuwddPxK8wjf4lXzHyCZq8HEDZ+P4R8p9yp/baiH4Wqf01mvHk9g+pVzz4fwXeR+Sp+MHeYWu3nQpv9WEj6IgOOdoqYDB/V84SSi1WHtE3+GPMfVV1pTlePQ/wVXwmdwpcSdLY/nd8AUBltSLnYbDmUZhabqjyT7yiNiiy9icnZVc5tTbQ7YgHgJE8pn0V2x2llI0gBDGDQ8c2hsAjqQSeErmAzF7KrX0nFmg+E8+cjjPJdF7G4w4ku76BA4GJDvOb3BXLzqs+Bi0JMrr06TalVsF5dpdRJN6fG4seO4U+Q9oC2qKdPUWusGkjjw8glec4NjK72TYGxHLhPVNexeSv1/vDtmkimD/NuJ6D6+Slyyh0bYnZ3gtbcIGgSSTABOw/J4Kq9pa+h407fVWXNcUKTTJlwF+Tenmuc5pjTVdA5wPMrl4ItuxGMKvjdhw4C+uoeUAWPwVVoYEuFU7xc9AXBOMzxRbMe04Ckz+gbu/3Gw9URXoCjhTSH+Y8a6nRo2HvsPVdEXR1JfjRS6x8RRGTU9VYdLqCtQgqbLcT3b7ixsenVdKJtNItUJ7l9SaYAsQdvPikNoBCkw2MLSfJLyq0SiyntctHVJPqtgUO8Q74rsJHtWpG/JBsqETHqiK9MuAQrmxvZCQ0VbDstwveuiQALklWBlAsMNc2BwlJcj/msmBN0lDzfgzbXd+lp9QkecVJqOsBFoCKsg8wZeeBHyStUg8byDvdACyjsVo8+EdPutmPgJTpsMpGFcP2avLcdSOwcHsP+6m4fOFTcLRc4gC4kT6ldByDDim6m7i1zSOlwg8bElyWqR1uoYaBy7sLbC/5lXzHyWmKdZ/RzfgFNT9t5/p+idHKQ5yJovH+k/Jc8ynG6nMYf56NakfO7gugZnWAEfqMe8Fcsw9XRVa79FZk+TrH4IgKP2lZDCOTgPmq1TCuHbqjodVbyqEeklVPDUXONkzK8egmgdrwE0wFXVYWA/LoarhtLPzdbZQ/cKcpWsDXYZjKEHVyuV0Xsq1vdmtEOeDHMDoervkFQMxd4D5Jx2AzUlrsOTe7mT7yPqufmTlx/wAFos+b9nZqMcSIsHDneYHpxTzF5mKTNLYBFgAIjoEDXrOqFoPBtvMuAPyVY7U500vcxm4Nz1iIXJGMp0mC0iPtLnM+Bp6uPXkqr+9AO326fHdSVKZLC4pU0334rtjBRVBhG3bLHgKodVDhqqP4F8Na3rpE2HmEdmjZhjAXPqQXHieU8hx9Eoy1rxEuYGbm4v58SiTmBuKIL3u9p5tA5DkFFrJ2JUQ5ngm026SdVTjGzenVV7EiCnuIwIbBqPlxuQPvxSbHhodAFo+KpBizWLG2Q4jU3Sf5PkU6wzWlxJ6R6/8ACquSVYqR+ppH57lZsJXa2dXp+BUk24nM1TKkHKPEO+NlO1nEqCu2XArrIHlV8bD1QmJF1LVqX8uCjqXSN2ViqGGTbORRDpgBQ5TTcdVvCYv9E7bSjoEBZZYrbTdIsVPicM5zNja4siZuiwduKFmWCqvHhCkoUpFzATj/AAgF5Ju03jqiMyy0ClIAGnb14JKOh8iYDl0NqMDbx9LroGXialIc3s+LgufZUQKjZ4+GeROx96s/Z7Nav7zhmEN/zWAmOGoBI1dCnYi6e+/qb9UXxPVo+CWYV8trHmfkU1aPr8b/AFVSAg7S1i2nqHBzT7iub1m6u+8tXuv9Fc+1eLhhbxJH3VayCkHjFE300Xe8ghEAp7ZYcVIqEe3Tpv8AWAD8QVVjRA0wIV6xdHXgqJ3LXVaJ/wD035lUx4lo6WSzeBom9JgJaDtIW+OwrGXa0A8Y2UWG9seaNqU5N7qaeBwJ7dY0ggarBQUMBVoPa8OAc0yIM/g4ImpS0GPdwRlZ3ehsC4sUU8NGTLRS7TB1PUGfxIjpPPym6qv7sXOl3/M9VthQWtI4LYVEOPijHQrWTXMo7t0WgW96T5Xh5OogFoIBna/PojMdWtbjZe4BmguafYeD8PqEs5XovCNbJ62BYDpadJG7H9eLTs8KXE1G0mgMEnkL35k/RSYprX0xqvAs4WI8uiR4qpUYYDwR5/RSWR7dkldx3dufzZLccNipC4ky5w96gx1YGwv1VIoMng1wZio08JCt1TDOJ2CptNdKwNEup03XBLR8gmk6IPJRTRAG6Hey/mpaonivaLTtuuiyQvqUiDBCPweWEkOcIb80wwuBvL+GwRPd36LBNG7ADYWWBpPNTtpgSp6NMJHJmoGpYdGUmKVrPet3MMxuNz9uiTY1EtFnEpRnNYkwRDRf1T25A4dIXr8qa8Q8kyZWCVfAU26tT5gXDRxg8TwCMwmLDMVRfwbUYSRy1AlPa2XU2McWtkweplVyrReXDSxxva25QbCjvzGtBfTG2ixPEzc+sohhIA/pHvb/AG+SBo0y1tOTOloY/wBwBP5yRTCQL30nfl0KoRKB24oFtU38LvEPXcD1QfZpkUcY7/4498Kz9q6DXkUnHSTek87X4HoUnybK6ncVKNmk1IqFxAhoAIHWZn0R8MLsvbOExDeLKlOoPUlpVUzPC6XSB4X39eIV8r4dlCr3WpuiozSamoHxzqBImQ0GB6lKczywjVSqt0ncGZE8HA8QUHkKKZRHiaeqaNseSCq4VwcQWwR1j1RlLDkwbk9EsFgaRBi2B0ee69o4XS0k7z8AmlPLHHgi8NkQI8RO+17JZUgqyuMdq5/nRa1HCYFvqrrQyam3ZklU/PGBlarEACIjaSB90JTTVIfjhnIuc3U62wsPPmiKbohp6aTyK1w9MCPiVHjKgJt09/AqWzpeMnteuWnpxHI/ZKMbXYSSR6qTE15O8FCF7TyHxCeKJNg4Imy9cVK8N6T0KkwmGLrmwVBKYPSMcF0nJM8Y+k3VZwEEAfFULEUwLhbYDFlm3JZxUkK8ElOiSYFymuHwui8eL5ImjTay4F+f5st31AeitRIynffgvX0zzhY1b6ZsiYjbR39FNQZb/heuo7HqoyQEKDZJiKhG1ydgEXShogE+Zn3pO6oZnb7IjD1n8dkHENhff33I6XlMcPX2+xSkVjNhdHUsY4D2UrhZrQdVrCP7LfJcMX16DPDGsHjcN8UbcglD8c7iFu3FiQCLE38uSVQaG7I6017g4wHX3ESPWbBTjGhjYcQSZ2tHST7RA+S5lhszaT7Th12+SPp5kIgVY3tE7iDuFpSaWhYxXrLhV7urNJ0VAbtkQWn9B5dCOM9EgODr0HFz2B1IWcHEHwciTxHApY3EDXrFU6+cnjwtZa4nHPqQXvL44F0x6Ewl/wBMB6KxnnGXYPuxWpu9oeFjbknlHDrKHy7FsdRFLEAuaAe7I9umf0yd2peaJIkR7x9FNQpOiLWPPnfZCU3QyggWplzHGXQY23EeZIup2Uw2wgDyUpaZ426Lwjp8UrnYeqRq0tC271oMyI2Plz9Puo2supi316BDDCBdrqpo0G6HQXOiRvp0kmD5wqHUqS03FoJk73Atz3+avGc5c/E02022czUWg21NMS2eBHDoueYuk5ji17S1w3BF/cVqorF4Jqle1kvfWcTv7kRhKXeVGU2kBz3NY2ZAlxgSQDa6YYns3iG6TTDHauILmcdN+/bT0kugAG5JETKKT2aT+2DZZlAqka3lpNfD0oEExW7zxX2jQPeU/PYlhawsqtGprCdYdbWS0DwtMyQL+aS/4PjqTy1gcC5ok0qoAc1waSHEOEgagCDYX81E7A48Oo03Gq0VT/DmsSy0GZY4hsCHeUESIVksaItq8Dqh2NtqNWkGgF0jUXFpY5zXhrmzpJET58lG3INGIbTrVmae7qvc6m4ENNJri5jjBggtg2KBwWCxb4FHEOqMBF6daq1rXG3s1ND5AbJ0tJDQDtCLfkuYMqNI71zwRTp1G1DYaSYa5zg5jAA4SYbZwlal9Gt/Y4d2H1iWVDGobgmaZ1XENgGBImJ6TAq+e5G7DFmp7Hapsx2otIDTpeOBhwMdV0bL8txdHL3iqD3jzqvU8Ul9pJdBeXbCZJI4lc/zXAV5Z3oeRpOgOdr0t8J0gBx0Wc06TG4MJlgVsJpN6k8FosWJyRvSqEAlSiosWLGCgepv/ZDvifzzXqxExrolF4dsNvdYsWAe0WyiKrYjjP2lYsWMQ1WhQvYTBna3vXqxAwVhqdjdZqP5/wALFiIDCDNytqY3usWIBJKLzbki31iJv+D/AJWLFqNZFVxr/wBRnzUf+JPNpPvXixaka2T/AOJO2RNLHE81ixK4L6CpMIp19UQSCNrceaZMNLEMDn0mk3B1NDtjFibwsWLm5YpItCTbIBkFCQ5tJjS1wc1zWgEOaZBFufNUfP6dbBE0y9tanUl0VWCpMaY1B4ItpELFilBvtRQ1yfMMTiHdy19Nnhie6bsA1umQJAho9bpzT7O4omkamJYBR0wWUwXHSABJMTZoF/jKxYrdnoFIdswDKLdbYht9Ip02gQCCW6WgtJBgmbiBsE5a/jaI/SJgzaeV1ixLKbTMkgcV3vID3a2jZrmsiQ7UDAbuCLcoW7oLo0t4nYb+EfID3LFiSUm3kdR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6" name="AutoShape 18" descr="data:image/jpeg;base64,/9j/4AAQSkZJRgABAQAAAQABAAD/2wCEAAkGBxQTEhUUExQWFhUXGBgYGBgYGBoYHBwXGBgXGh0YHBgYHCggGBwlHBgcITEiJSkrLi4uFx8zODMsNygtLisBCgoKDg0OGxAQGiwkHyQsLCwsLCwsLCwsLCwsLCwsLCwsLCwsLCwsLCwsLCwsLCwsLCwsLCwsLCwsLCwsLCwsLP/AABEIAMYA/gMBIgACEQEDEQH/xAAcAAACAgMBAQAAAAAAAAAAAAAEBQMGAAIHAQj/xABBEAABAwIEAwUHAQYFAwUBAAABAAIRAyEEBRIxQVFhBhMicYEykaGxwdHwUgcUI0Jy4RUzYoLxU3PCNENjkrIk/8QAGQEAAwEBAQAAAAAAAAAAAAAAAQIDAAQF/8QAIxEAAgICAwACAwEBAAAAAAAAAAECESExAxJBMlEiYXETBP/aAAwDAQACEQMRAD8Av2Nw5IMAQAk7sJqaQeJG/p9k9zSqWCb32SGtUe8/QbLnjk6OyRBXNNpJiXcwlmJxTjMW+fxTluXzd1uiGx9ZlAwGaibmTtPonQrb/gpo4Go+9/eUQ3IX3JIAjqmOaYpzWs0+HUJ4Twt8VPhKrjhy5xvpcZ8g5G2DqrKZltIAiEXj7CyXYKtBA6IvGGRsVjLRUc1EvT3s83+C7+o/IJBmR8aZZZju7pFukGXTcgcB0RYFsYVKdzdVDOiDUPSwT+rjSRED3/2STNq7XFoa0SNyLrGZrlOTmr4idLBOp3IASfgo8c4F8NEMbZo6cz1O5TTMMYKOHZQaPG4a6kcGm7WHrYOPokTbkk8UQekjGqUsuvWMXlRCg0jxzetlgEbKEko7CtLWOqcRZg/1Eb+kT6LGqjxvI8EZhaAqNNN24M0ztfiPI/RAsYSIPqpcFiC0ibkfEbImI8ThXMN2kcNrSsa/Yjh81aI/eqGlpg6hY/rEgEnqDE845qtNpQ4tIgh0H0NxIQloMR4xgfDrXCkI2WjHAWGwUoiFNGI6jAnb2eDb+X6JOnOBe6ox5IENAH5K1+GPcNQUOMp/BMqLL+ihxzDpWiM9FXrU73ViweGsz0+aTPZ4la8vYA1hPRPL4k47JH4S+y8OCCZ4ghtyoe+AeQ42gQuON0draLDmOfYdzYc2pE/pH3SLMu0VFjf4ci/FvD3pTiqrpdLjvzaPckmKkiznH0aV0RZy3Q8pZ3S77vNRgl3A7HayFznNGPfqafDAEkEbf8qva3N2NvIL063bGeGwT2L5RZc1zWnU7qHnwtg2IvbmLo0ZrQGHczWA7Q4RB3IMCYVPqUajRLyGgcTA+ZUjGl7HOa5rhpNxB4cwULCe4QbGyIxmKIBHApfhnW+C3xbiLJzCPMyNaZZPHc3YXHWfFANoFplJcdU8cJh+/PpYQOYBJqESTtIGw4osVbDq7mR7G3+kfdIsuws1C+LTIH6nE+EX6rbGZ/DR/DcQQASTF9MGBFxN/wDcjMrc6sG90C4MHl4iPpPxKSbaQ8Y9mR5lklSnNSq5hLnX0um/u6IKlS1G17wj8woFvheXEkSQG28p4oLCU9Gm/wDNPxWi20CaSdIteT9l+9BAIL42v7vNLO03Z2rhQDUYWt57i/kujdmWGhhe+a3vHbw0elhxSP8AafnpNEUXNLajg1zuTZ2E8Skje7HcVRzTuiiqzwNLG7NF+rjv7hA96yphXlsaZHPb3FF9kMn77EilULhTvJ4i3MqqkmJRmGw7nCQENUw512HGIXQa/Zqiyi/RUqB7AJlxvx9mVRqmZuLy0n+IGkahaQLCY4xbrAW7YtArNE2WZj3Zjdsw4cYMT+dFJmODbTeRqBDvGCDPhdcTyPMJHSqePz3+6mxFUi3K8+aVvA0djvBtkNH8xsBck36I4saBf5pJhM0NNrgyJP8ANcOHkQbLMBncvZTeLG2rrwkIJrwzsdhrTF1acbSayk5rbAAAD1CrTW3FuI+aZYjHPdIJsegRoHodh2eEX4KLHttb3Iuk4aYH5ZRY1vhKlF5HlorLqZ1K34PDnQwcwFU3e0VZhiYa3xxYceirOXVEUrZYquXg09BO3FLqWTuLjJAj1SwZo7/qn3r3/EXf9Q+epcvaSWDotMruFrtxGLc57A9jWnS12wgi/rdR5nimsrtYxmljpEN21CbxAgoLKnu/iEbzFjeJ5jh9kD2iBGk048Ia4xNy0i9xfkuqUF2IJ4GuJxAaNTiOPBCZHmzX1Y2i4niBv5EJVnGI7w0g2zXN1j1v/ZLqTu7qNcOB+EwR0tKGRrQXnOYOrVXO1HTJAF40g2t8VFlmLqUyWscQHwHDcEG3HpxRv7i0VKjYLtB31aePJefuOmo0tFpvyneAeKyRrQ/wbQCJW+Ptfn0W+DEnzIXmZzseRTmKrj/8z0TjL3UmfursQ3VS1Vbf6wBEpLi71PyVZmYUVMugxq1FzCeDwRBH5zQk6BHZ52kyzDvhzSd4ZTa25Jj0AkxKFyYuwr61B7dBc2WgnYjlzkR7ljsxqBo0k6XAGNuk+4JfjXuqP1vJLwJJPTYDok7XspB07QZisVrOqb9eQCAZROoNG7tMeZ2HxV27HdkKmMpis4CnTuA43LotIHL7K3ZN+z+lha4qOe6q4S5sgAB079YlNdIRr8qNW4p2HpikCNbWA+KwMDh6rkPa7NamJrOdUiSRYbWAbx6D4ldu7SZCMU3SAdQmCOHmeSrVX9lVJzJfVc18WLYLZ66hJ+CUeT8OcB40t3vFp6R8067NQNRMHUSCOkbx+bJb2gyOvgXaKsFjrtc24Pv2PRLsLnApzDdwLnfrZZqxWqdl+zRz3Uq3dEeFx1DjGw+AC5xldNzq7nuFmzPmZGyvmSPD6BJcWEySSdN7bn6Kq4xjGPdpcPFuZ368/gqW2hFGgarQl4cL9Np/PotsTQlwbEnYyoquK8TdJIA6R8Si8LWa4uLzBI8PQ9UJPwePG9ob4nKmaYaGaGU5JIhxI3uNyUHg8kGplSQGiDpFzIPNLcRG8knnNvJNcrzem1jabw7VfYTuSbRc7pEGmPWC48x81P3F95vHD7KEPaIMxsdjI8xwTirUonCucxzXODmzBuL8txZBSSwCshVGkI9IQ+Z+wRE+a0y/HDTBN1HmeKEEJVFqQW1RXAfErGcO4tbLzsDw5eSqxddWdhJa3yHyT8uhIEJw8bPf8Pst2UOb3+VvsjsJhXvdpaN+ZsOpKZUuzjrl1VgJ5X+K55TSWSqic5yVp7uqeGprR6i/wUvaao11NxDiS0gDgIIuFrlFYmgGNMEuN/781BmVRjaTgYLyYHGI3K7vTmKy7EQKbQDFORq5z04Qo3VgT990U2A3SDvJKArsAgiUXHBkyz5U9rtZ21Fs8DZom/DxKSrWBe0TN/n/AGSTJccGzq4mykGNDqrQ0WLrk/RIh2nZacEJ2WmYOmZ4hZgSPeVDjHz+cUBhDUoF9UNYCXOIAA5qy4HJIqMoOeS98h54MYCS7SOZiJQnZqppxDqsey0ieQ4u8+Snr5n3T67jPeODWCD7I9o35iwSt26GUaQ9xfZwVwHMeG6JYI2DWEgceUJVk3Zo18ZTwuqRvVLeDWySJnlA/wByQUMzqhugPOneOvG+66t+xnKS2nVxLheoQxk8myXH1cY/2pUslXHrHszoGGotaAxgAYxoa1osB090LHgO3AsVrg3y0nqfgSPose8C3Em33TnKavdfS0QEFUqa3af5R8f7KXGVtFN7+hjyCjYzS2Bvt+eqDMUf9rFIPoA/psuNYbFhpBABjjHHmV1z9puOaKfcg3ALnea4sCnjopEb1swfUPiJPJo+gFkS2g/+YBg/S2JJOwLufFL8qcQ8R+FNq7wDGq4mTv4uMfnBOhsIhxOABs0X/OKXue9nhMJzQql3swxgjxOGoknaBxJ4BKs4plpmSTxmJ+HyQaQyk7tHmHZrMe8zFua6N2Up0KUNaGl7oGs3j7eS5rTxcM6/XmjcszItO6hLi74ejT5C89tcGaV2mAfL6KiYHMnNqgHmB6Hn8/RWXOc976g0ON2j89VTcONVRvVw+YTQgkifa2XzDVCLLyvXJ9LLRoubqLEECVRiA7I1FW5hGltpMD5KoUXCfNXHBRDHctJ+RU+RWkNAstBrKLGtLQXRJIJ3UjXtcJDR/wDZC4qrqcXQL8lHRxOgkwDPAqMuBuH7HXNT/RxKhjHtBiw5BbBsgat9/fdDh97rwlz3QDHNdpzBVRzZ4JbjbO38KkxuBLb7oZ5BHM/m6JiNj0Zl58bT1CCbufNF5Zeozz+6h6da0WpuLbTAL3RO3P4JfUr1cQ/RRY4zwaJMcyRsFJm+GBph36Tv0KsnZSvTw+CNUQa1QneDpAkAHjFpgboSYYUlbK5iqhwtNrG/5jiHVTvBB8LORjc9YSZ2ILtzNyd+KP7S5o+q5rSfC3YczxcTxJ5pXSaDwS1Q8c5HfZ/L3YmtToU/ae4CeQ4uPkL+i+jaGDFDDNpUrNpsDR6cfM7riv7Imxjx/wBqpHn4fpK7b3TokvMcgB9UUT/6G7SPcHak0cdPzCjoiXk8rDzULGwYlw5Hn9AtzSItqNjIjfyPNMc5FjBLmMiQd/ICb/L1W1d5AMb8/spgyJJNzxS/G1HQ7S7S6IE3gnY9RKATlf7QzFUz+mT7yqnhmU3t/ld5Jp2wr1C6saz5ePCfMGIhUfD22t5JmrGgPa2DFNwIMtdMQbg8WmESyhb2YBMBvFzuvIILAtm5TF1XS01D1awcubk6RVOgvL2g1CZ8NJp8R4vO7vQW8ggMyrMdZjC4fqJiY3ItdQV6hZTDZIDpc7ryHw+Kd9nMrbVq06T5bqBc6LENaJ0jluB7ys3SybeimV26SQLHkfuvGO9Fae3GR06FWKZcQf1Gb8p5KqE+9CLtWS5Fknr1zELbBvhwcOBBA8lG1kjopqTRFt0JM0VSLrlOIFRmqIPEdVrjhukPZ2pU70BpgH252gcfP7p9jHLJmkgLCiSfNXLCukNbxhvyCpeFMOKteF/9s9G/IIT8BEsr7AAHayGJniosyzJlM3ubwPulNTPWn2pb7z8k1oSikYJsUdt2n1lyDwTZcTGwujPZa1vABo+EqGgYk87/AGEIQzKxpYiDY6eH4Utp0LyOAujHuJdfYbBeMs13UJpsWCBcMW3kXJROCaBWZEbn03S5hO/NG5XeuOkpGVSY9zbU7u2AE6jYDibAfnVaZ7je6DcOwgtpTqI2dV/mPkPZHqmtSsKNA1yP4nibR6TZz/QWHUqlVbgcz8yUiyyi+NG9atrdOymww5e9aGktwQ0Rz/LIlI4LP2Cx4o4/DuJ8Jf3ZPSp4PcCQvoVrpJ84HkAvlnCOIIMwRcRwvYrvXYztW3F0mh1q7I1t5iI1joeI4FATmi2uxYsdWaxup1+Q4k8h7knqZ46mR3zIYSBq4tnYmCmNSDc7NuPOIn3H4qvU6AxZeXuPdgloYDExxJC1klEaZ1jzRE7jgPp15pHneb91iqYqGGOow6L33mPRe54O7Y7vTLWtp6TxIDtO36gDHVUDtRmz8TUc8jS0WaOIaLCfP6pkrJvBWO2+cjEYioWCGF0+aR4cc1LmtOKhHqPVa4chUKx0NcBeBNuKPe3vHcmMEe5K8HJIA4/g/OiYY6tDRSZ/uP0niiFkM95XH6Rf/a2PsmGUZkRiu9mIc1om1nOg/NLqJ003O4u8I8pk/Re0qU0n/wBM/GVnnAF9l7z/AClmLfDKzWVGyYcDDjtvw34SqDnGTVcNULawvEgi7XDmDxR2R54RUpd+9/d0rjTGowQQ0nchD55nVTEE6jDNbnNZA8OqJAMTHRRSawFoVbqdgiCoWjqiHNMAItAQ/wAlAY5wIhzgPhf88kVWQtGiXUmPElwAnmRb4hFuBLZNiQmiTYBxlWfD1oaz+kKsUQZPnZNMVidDGx7RaPS26E1oyZLm1J3fOnz35oLE1YEGN9/z8stqIcTcyTuSV5jWAAcVNu3gKVIVYlsug2FyTyEBCYto9ps6SLSV45pMXPJa1sS5tiBH24K0YuIrkmRObbqo3WYfcpK7o8iEE+vII6IyTuzRaBgU37K4bvcQGzAglx5NAufJKAFZcrq06NJrWuDquIu/SfYptNqZ6kiT6KUv0XJO02K1lsWYPCwcmjY+Z39VXHO8UDhZNu0Pss80noGSPNBYGWg5oPNed11W7BK8IuBzWK0iUb+gXRP2TNmtVdE6aVvVwXOmC5XRf2Pv/wD6ag50vk5qxp/Fl4zas406jWCCGy49JAPkf7pHk2Gq0XHQ6CS0aTsZAN+RvurvXpjS+wvMpO6ie9MCweCen+XCDxE5O1sT5zldau4U3gtBPtTN9Jt1BiPcqpm2XtYX8n0mVGfDV8QV1jM7FjuTm/P+65z24paKFEjdlSrTn/SSSAqREbs5P2hEPaebflZL6JTLPWSGnlPzH3S2inKQ0OMFV0jm47dFP3Ub7nf7KPLqcXO8IrT4r34n6ojkWMsWM5AE+ZuicI1zg5rWmDYu4BBNl73O5qx5XgT3UhjnNuZuG23JvcD6pJzoRt6K3XwpYb+S1bRLoa0XmAnWNoawbA6dyAbTw/uugfs1yCkKPe1GS7hI2HRRnydY2wwbk6ZWcu7HkNDns1Ejd0hs9ALu+SnxmT6RdwEbaWQB8F0DNsQC4TADZAi8k724wPqq5mOKE7PP3Xn/AO0pSNN06RzvMMPUY+A6Du2DEjpCCbmVYW1auYcLqzdpKAewOFiCb9eCqeJdqaHfzix+67eObaHaTSJ6GbAHxNPp/dNBWZUALHarX6HaEiY8OEOF+a8wFcsqBoEgn8KtGfjElBVgtdCsAOqhxcu2BPx+S97u6cZRgyZcLcN90k6hkmrZSqdQBQ4246yspleVTa266yYNiHEoR7bIys3w9ZlD1GSJHqFmFAx3ROVf5zT+bIaE2yTDanlxBgbHqoM6XqyXPzIb0SvCtuVanYOk/wBp23OQgM4DGw1kQBw9yVGjJPAIx1lpxCylstW7+ixYIwyv37JDGLd/2Xn3FioOHCvX7Kf/AFjv+xU/8VjT+DOxVh4T5n6oFzCTWDd9bP8AwRxuwddPxK8wjf4lXzHyCZq8HEDZ+P4R8p9yp/baiH4Wqf01mvHk9g+pVzz4fwXeR+Sp+MHeYWu3nQpv9WEj6IgOOdoqYDB/V84SSi1WHtE3+GPMfVV1pTlePQ/wVXwmdwpcSdLY/nd8AUBltSLnYbDmUZhabqjyT7yiNiiy9icnZVc5tTbQ7YgHgJE8pn0V2x2llI0gBDGDQ8c2hsAjqQSeErmAzF7KrX0nFmg+E8+cjjPJdF7G4w4ku76BA4GJDvOb3BXLzqs+Bi0JMrr06TalVsF5dpdRJN6fG4seO4U+Q9oC2qKdPUWusGkjjw8glec4NjK72TYGxHLhPVNexeSv1/vDtmkimD/NuJ6D6+Slyyh0bYnZ3gtbcIGgSSTABOw/J4Kq9pa+h407fVWXNcUKTTJlwF+Tenmuc5pjTVdA5wPMrl4ItuxGMKvjdhw4C+uoeUAWPwVVoYEuFU7xc9AXBOMzxRbMe04Ckz+gbu/3Gw9URXoCjhTSH+Y8a6nRo2HvsPVdEXR1JfjRS6x8RRGTU9VYdLqCtQgqbLcT3b7ixsenVdKJtNItUJ7l9SaYAsQdvPikNoBCkw2MLSfJLyq0SiyntctHVJPqtgUO8Q74rsJHtWpG/JBsqETHqiK9MuAQrmxvZCQ0VbDstwveuiQALklWBlAsMNc2BwlJcj/msmBN0lDzfgzbXd+lp9QkecVJqOsBFoCKsg8wZeeBHyStUg8byDvdACyjsVo8+EdPutmPgJTpsMpGFcP2avLcdSOwcHsP+6m4fOFTcLRc4gC4kT6ldByDDim6m7i1zSOlwg8bElyWqR1uoYaBy7sLbC/5lXzHyWmKdZ/RzfgFNT9t5/p+idHKQ5yJovH+k/Jc8ynG6nMYf56NakfO7gugZnWAEfqMe8Fcsw9XRVa79FZk+TrH4IgKP2lZDCOTgPmq1TCuHbqjodVbyqEeklVPDUXONkzK8egmgdrwE0wFXVYWA/LoarhtLPzdbZQ/cKcpWsDXYZjKEHVyuV0Xsq1vdmtEOeDHMDoervkFQMxd4D5Jx2AzUlrsOTe7mT7yPqufmTlx/wAFos+b9nZqMcSIsHDneYHpxTzF5mKTNLYBFgAIjoEDXrOqFoPBtvMuAPyVY7U500vcxm4Nz1iIXJGMp0mC0iPtLnM+Bp6uPXkqr+9AO326fHdSVKZLC4pU0334rtjBRVBhG3bLHgKodVDhqqP4F8Na3rpE2HmEdmjZhjAXPqQXHieU8hx9Eoy1rxEuYGbm4v58SiTmBuKIL3u9p5tA5DkFFrJ2JUQ5ngm026SdVTjGzenVV7EiCnuIwIbBqPlxuQPvxSbHhodAFo+KpBizWLG2Q4jU3Sf5PkU6wzWlxJ6R6/8ACquSVYqR+ppH57lZsJXa2dXp+BUk24nM1TKkHKPEO+NlO1nEqCu2XArrIHlV8bD1QmJF1LVqX8uCjqXSN2ViqGGTbORRDpgBQ5TTcdVvCYv9E7bSjoEBZZYrbTdIsVPicM5zNja4siZuiwduKFmWCqvHhCkoUpFzATj/AAgF5Ju03jqiMyy0ClIAGnb14JKOh8iYDl0NqMDbx9LroGXialIc3s+LgufZUQKjZ4+GeROx96s/Z7Nav7zhmEN/zWAmOGoBI1dCnYi6e+/qb9UXxPVo+CWYV8trHmfkU1aPr8b/AFVSAg7S1i2nqHBzT7iub1m6u+8tXuv9Fc+1eLhhbxJH3VayCkHjFE300Xe8ghEAp7ZYcVIqEe3Tpv8AWAD8QVVjRA0wIV6xdHXgqJ3LXVaJ/wD035lUx4lo6WSzeBom9JgJaDtIW+OwrGXa0A8Y2UWG9seaNqU5N7qaeBwJ7dY0ggarBQUMBVoPa8OAc0yIM/g4ImpS0GPdwRlZ3ehsC4sUU8NGTLRS7TB1PUGfxIjpPPym6qv7sXOl3/M9VthQWtI4LYVEOPijHQrWTXMo7t0WgW96T5Xh5OogFoIBna/PojMdWtbjZe4BmguafYeD8PqEs5XovCNbJ62BYDpadJG7H9eLTs8KXE1G0mgMEnkL35k/RSYprX0xqvAs4WI8uiR4qpUYYDwR5/RSWR7dkldx3dufzZLccNipC4ky5w96gx1YGwv1VIoMng1wZio08JCt1TDOJ2CptNdKwNEup03XBLR8gmk6IPJRTRAG6Hey/mpaonivaLTtuuiyQvqUiDBCPweWEkOcIb80wwuBvL+GwRPd36LBNG7ADYWWBpPNTtpgSp6NMJHJmoGpYdGUmKVrPet3MMxuNz9uiTY1EtFnEpRnNYkwRDRf1T25A4dIXr8qa8Q8kyZWCVfAU26tT5gXDRxg8TwCMwmLDMVRfwbUYSRy1AlPa2XU2McWtkweplVyrReXDSxxva25QbCjvzGtBfTG2ixPEzc+sohhIA/pHvb/AG+SBo0y1tOTOloY/wBwBP5yRTCQL30nfl0KoRKB24oFtU38LvEPXcD1QfZpkUcY7/4498Kz9q6DXkUnHSTek87X4HoUnybK6ncVKNmk1IqFxAhoAIHWZn0R8MLsvbOExDeLKlOoPUlpVUzPC6XSB4X39eIV8r4dlCr3WpuiozSamoHxzqBImQ0GB6lKczywjVSqt0ncGZE8HA8QUHkKKZRHiaeqaNseSCq4VwcQWwR1j1RlLDkwbk9EsFgaRBi2B0ee69o4XS0k7z8AmlPLHHgi8NkQI8RO+17JZUgqyuMdq5/nRa1HCYFvqrrQyam3ZklU/PGBlarEACIjaSB90JTTVIfjhnIuc3U62wsPPmiKbohp6aTyK1w9MCPiVHjKgJt09/AqWzpeMnteuWnpxHI/ZKMbXYSSR6qTE15O8FCF7TyHxCeKJNg4Imy9cVK8N6T0KkwmGLrmwVBKYPSMcF0nJM8Y+k3VZwEEAfFULEUwLhbYDFlm3JZxUkK8ElOiSYFymuHwui8eL5ImjTay4F+f5st31AeitRIynffgvX0zzhY1b6ZsiYjbR39FNQZb/heuo7HqoyQEKDZJiKhG1ydgEXShogE+Zn3pO6oZnb7IjD1n8dkHENhff33I6XlMcPX2+xSkVjNhdHUsY4D2UrhZrQdVrCP7LfJcMX16DPDGsHjcN8UbcglD8c7iFu3FiQCLE38uSVQaG7I6017g4wHX3ESPWbBTjGhjYcQSZ2tHST7RA+S5lhszaT7Th12+SPp5kIgVY3tE7iDuFpSaWhYxXrLhV7urNJ0VAbtkQWn9B5dCOM9EgODr0HFz2B1IWcHEHwciTxHApY3EDXrFU6+cnjwtZa4nHPqQXvL44F0x6Ewl/wBMB6KxnnGXYPuxWpu9oeFjbknlHDrKHy7FsdRFLEAuaAe7I9umf0yd2peaJIkR7x9FNQpOiLWPPnfZCU3QyggWplzHGXQY23EeZIup2Uw2wgDyUpaZ426Lwjp8UrnYeqRq0tC271oMyI2Plz9Puo2supi316BDDCBdrqpo0G6HQXOiRvp0kmD5wqHUqS03FoJk73Atz3+avGc5c/E02022czUWg21NMS2eBHDoueYuk5ji17S1w3BF/cVqorF4Jqle1kvfWcTv7kRhKXeVGU2kBz3NY2ZAlxgSQDa6YYns3iG6TTDHauILmcdN+/bT0kugAG5JETKKT2aT+2DZZlAqka3lpNfD0oEExW7zxX2jQPeU/PYlhawsqtGprCdYdbWS0DwtMyQL+aS/4PjqTy1gcC5ok0qoAc1waSHEOEgagCDYX81E7A48Oo03Gq0VT/DmsSy0GZY4hsCHeUESIVksaItq8Dqh2NtqNWkGgF0jUXFpY5zXhrmzpJET58lG3INGIbTrVmae7qvc6m4ENNJri5jjBggtg2KBwWCxb4FHEOqMBF6daq1rXG3s1ND5AbJ0tJDQDtCLfkuYMqNI71zwRTp1G1DYaSYa5zg5jAA4SYbZwlal9Gt/Y4d2H1iWVDGobgmaZ1XENgGBImJ6TAq+e5G7DFmp7Hapsx2otIDTpeOBhwMdV0bL8txdHL3iqD3jzqvU8Ul9pJdBeXbCZJI4lc/zXAV5Z3oeRpOgOdr0t8J0gBx0Wc06TG4MJlgVsJpN6k8FosWJyRvSqEAlSiosWLGCgepv/ZDvifzzXqxExrolF4dsNvdYsWAe0WyiKrYjjP2lYsWMQ1WhQvYTBna3vXqxAwVhqdjdZqP5/wALFiIDCDNytqY3usWIBJKLzbki31iJv+D/AJWLFqNZFVxr/wBRnzUf+JPNpPvXixaka2T/AOJO2RNLHE81ixK4L6CpMIp19UQSCNrceaZMNLEMDn0mk3B1NDtjFibwsWLm5YpItCTbIBkFCQ5tJjS1wc1zWgEOaZBFufNUfP6dbBE0y9tanUl0VWCpMaY1B4ItpELFilBvtRQ1yfMMTiHdy19Nnhie6bsA1umQJAho9bpzT7O4omkamJYBR0wWUwXHSABJMTZoF/jKxYrdnoFIdswDKLdbYht9Ip02gQCCW6WgtJBgmbiBsE5a/jaI/SJgzaeV1ixLKbTMkgcV3vID3a2jZrmsiQ7UDAbuCLcoW7oLo0t4nYb+EfID3LFiSUm3kdR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308" name="Picture 2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10" name="Picture 2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12" name="Picture 2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14" name="Picture 2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16" name="Picture 2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18" name="Picture 3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20" name="Picture 3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22" name="Picture 3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24" name="Picture 3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26" name="Picture 3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28" name="Picture 4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30" name="Picture 4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32" name="Picture 4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34" name="Picture 4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36" name="Picture 4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38" name="Picture 5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40" name="Picture 5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42" name="Picture 5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44" name="Picture 5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46" name="Picture 5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48" name="Picture 6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50" name="Picture 6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52" name="Picture 6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54" name="Picture 6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56" name="Picture 6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58" name="Picture 7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60" name="Picture 7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62" name="Picture 7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64" name="Picture 7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66" name="Picture 7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68" name="Picture 8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70" name="Picture 8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72" name="Picture 8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74" name="Picture 8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76" name="Picture 8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78" name="Picture 9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80" name="Picture 9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82" name="Picture 9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84" name="Picture 9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86" name="Picture 9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88" name="Picture 10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90" name="Picture 10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92" name="Picture 10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94" name="Picture 10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96" name="Picture 10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398" name="Picture 11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00" name="Picture 11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02" name="Picture 11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04" name="Picture 11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06" name="Picture 11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08" name="Picture 12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10" name="Picture 12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12" name="Picture 12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14" name="Picture 12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16" name="Picture 12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18" name="Picture 13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20" name="Picture 13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22" name="Picture 13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24" name="Picture 13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26" name="Picture 13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28" name="Picture 14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30" name="Picture 14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32" name="Picture 14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34" name="Picture 14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36" name="Picture 148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38" name="Picture 150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40" name="Picture 152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42" name="Picture 154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2444" name="Picture 156" descr="https://encrypted-tbn0.gstatic.com/images?q=tbn:ANd9GcTBcQtXV0dABHR4ZHXC9TBOpHc9bEXRIRwkT4bGXxAv3NAQcYIR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127125"/>
            <a:ext cx="1933575" cy="2362200"/>
          </a:xfrm>
          <a:prstGeom prst="rect">
            <a:avLst/>
          </a:prstGeom>
          <a:noFill/>
        </p:spPr>
      </p:pic>
      <p:pic>
        <p:nvPicPr>
          <p:cNvPr id="13314" name="Picture 2" descr="https://encrypted-tbn0.gstatic.com/images?q=tbn:ANd9GcT79MHZ0dKTL43sTlxf3Es6sIV9iovc6cITFIrVN_haYpiGkLIba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3352800"/>
            <a:ext cx="2227848" cy="1597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81328"/>
            <a:ext cx="8382000" cy="49194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2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Mối</a:t>
            </a: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liên</a:t>
            </a: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hệ</a:t>
            </a: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</a:t>
            </a: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nhân</a:t>
            </a: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với</a:t>
            </a: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3200" b="1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gẫm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“Dung </a:t>
            </a:r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mạo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5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Rollos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:</a:t>
            </a:r>
          </a:p>
          <a:p>
            <a:pPr lvl="1"/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Học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Đạo</a:t>
            </a:r>
            <a:endParaRPr lang="en-US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Nhiệm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Tích</a:t>
            </a:r>
            <a:endParaRPr lang="en-US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Hành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Đạo</a:t>
            </a:r>
            <a:endParaRPr lang="en-US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Cản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trở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ơ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sủng</a:t>
            </a:r>
            <a:endParaRPr lang="en-US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Lãnh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Đạo</a:t>
            </a:r>
            <a:endParaRPr lang="en-US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Viếng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Thánh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Thể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   </a:t>
            </a:r>
            <a:endParaRPr lang="vi-VN" dirty="0" smtClean="0">
              <a:solidFill>
                <a:schemeClr val="tx1">
                  <a:lumMod val="95000"/>
                  <a:lumOff val="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Tiệc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Agape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solidFill>
                  <a:srgbClr val="FFC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r>
              <a:rPr lang="en-US" sz="4800" b="1" dirty="0" smtClean="0">
                <a:solidFill>
                  <a:srgbClr val="FFC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2 - </a:t>
            </a:r>
            <a:r>
              <a:rPr lang="en-US" sz="4800" b="1" dirty="0" err="1" smtClean="0">
                <a:solidFill>
                  <a:srgbClr val="FFC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Thứ</a:t>
            </a:r>
            <a:r>
              <a:rPr lang="en-US" sz="4800" b="1" dirty="0" smtClean="0">
                <a:solidFill>
                  <a:srgbClr val="FFC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FFC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Bảy</a:t>
            </a:r>
            <a:endParaRPr lang="en-US" sz="4800" b="1" dirty="0">
              <a:solidFill>
                <a:srgbClr val="FFC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11266" name="Picture 2" descr="https://encrypted-tbn0.gstatic.com/images?q=tbn:ANd9GcQr5cI-9GtcTeWmrWCCkOMez5Hx-yK4b8hYOm-zJE59TxlBxQV4AkJIFrK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743200"/>
            <a:ext cx="1847850" cy="2476501"/>
          </a:xfrm>
          <a:prstGeom prst="rect">
            <a:avLst/>
          </a:prstGeom>
          <a:noFill/>
        </p:spPr>
      </p:pic>
      <p:pic>
        <p:nvPicPr>
          <p:cNvPr id="11268" name="Picture 4" descr="https://encrypted-tbn3.gstatic.com/images?q=tbn:ANd9GcQe8B7DGbrxnv5s4pyWVhJh8M2D-JsV2WyHu3H6jDcyqCKUkSnf3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124200"/>
            <a:ext cx="2200275" cy="2076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417638"/>
            <a:ext cx="8381999" cy="498316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Mối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t</a:t>
            </a:r>
            <a:r>
              <a:rPr lang="vi-VN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quan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với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tha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nhân</a:t>
            </a:r>
            <a:r>
              <a:rPr lang="en-US" sz="3600" b="1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endParaRPr lang="en-US" dirty="0" smtClean="0">
              <a:solidFill>
                <a:srgbClr val="0070C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gẫm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2800" i="1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Sứ</a:t>
            </a:r>
            <a:r>
              <a:rPr lang="en-US" sz="2800" i="1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i="1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2800" i="1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iệp</a:t>
            </a:r>
            <a:r>
              <a:rPr lang="en-US" sz="2800" i="1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2800" i="1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r>
              <a:rPr lang="en-US" sz="2800" i="1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</a:p>
          <a:p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5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Rollos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:</a:t>
            </a:r>
          </a:p>
          <a:p>
            <a:pPr lvl="1"/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Nghiên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cứu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môi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</a:t>
            </a:r>
            <a:r>
              <a:rPr lang="vi-VN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ườ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endParaRPr lang="en-US" sz="2800" dirty="0" smtClean="0">
              <a:solidFill>
                <a:srgbClr val="0070C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Đời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sống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ân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sủng</a:t>
            </a:r>
            <a:endParaRPr lang="en-US" sz="2800" dirty="0" smtClean="0">
              <a:solidFill>
                <a:srgbClr val="0070C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Giáo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thực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hành</a:t>
            </a:r>
            <a:endParaRPr lang="en-US" sz="2800" dirty="0" smtClean="0">
              <a:solidFill>
                <a:srgbClr val="0070C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Bảo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toàn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Ơ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Thánh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sau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endParaRPr lang="en-US" sz="2800" dirty="0" smtClean="0">
              <a:solidFill>
                <a:srgbClr val="0070C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lvl="1"/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Cursillistas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sau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r>
              <a:rPr lang="en-US" sz="2800" dirty="0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Cursillo</a:t>
            </a:r>
            <a:endParaRPr lang="vi-VN" sz="2800" dirty="0" smtClean="0">
              <a:solidFill>
                <a:srgbClr val="0070C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vi-VN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Closura</a:t>
            </a:r>
            <a:endParaRPr lang="en-US" sz="2800" dirty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r>
              <a:rPr lang="en-US" sz="4800" b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3 - </a:t>
            </a:r>
            <a:r>
              <a:rPr lang="en-US" sz="4800" b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4800" b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Nhật</a:t>
            </a:r>
            <a:endParaRPr lang="en-US" sz="4800" b="1" dirty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10242" name="Picture 2" descr="http://1.bp.blogspot.com/-8sDI865cENI/Ta4wLUabHyI/AAAAAAAAAGU/Fep9NDsWTfk/s1600/Environmental%2BEduc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913856"/>
            <a:ext cx="2743199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Nghe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Rollo</a:t>
            </a: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Thảo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luận</a:t>
            </a:r>
            <a:endParaRPr lang="en-US" sz="28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Làm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bản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tóm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l</a:t>
            </a:r>
            <a:r>
              <a:rPr lang="vi-VN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ượ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c</a:t>
            </a: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Vẽ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tranh</a:t>
            </a:r>
            <a:endParaRPr lang="en-US" sz="28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Trình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bày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tóm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l</a:t>
            </a:r>
            <a:r>
              <a:rPr lang="vi-VN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ượ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c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và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tranh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vẽ</a:t>
            </a:r>
            <a:endParaRPr lang="en-US" sz="2800" dirty="0" smtClean="0"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Đúc</a:t>
            </a:r>
            <a:r>
              <a:rPr lang="en-US" sz="2800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kết</a:t>
            </a:r>
            <a:endParaRPr lang="en-US" sz="2800" dirty="0"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</a:t>
            </a:r>
            <a:r>
              <a:rPr lang="vi-VN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pháp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giảng</a:t>
            </a:r>
            <a:r>
              <a:rPr lang="en-US" sz="4800" b="1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huấn</a:t>
            </a:r>
            <a:endParaRPr lang="en-US" sz="4800" b="1" dirty="0">
              <a:solidFill>
                <a:srgbClr val="C0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9220" name="Picture 4" descr="https://encrypted-tbn2.gstatic.com/images?q=tbn:ANd9GcSFI0UbzNOo4i-DgY2YARt52UUUwwPUgGjWs2k1ceeKGBdxip2tO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447800"/>
            <a:ext cx="3053121" cy="2401468"/>
          </a:xfrm>
          <a:prstGeom prst="rect">
            <a:avLst/>
          </a:prstGeom>
          <a:noFill/>
        </p:spPr>
      </p:pic>
      <p:pic>
        <p:nvPicPr>
          <p:cNvPr id="9222" name="Picture 6" descr="https://encrypted-tbn1.gstatic.com/images?q=tbn:ANd9GcQ7yayDbksgtLCRty8Lu5PiBsgVxW-bmKRlhPD7q-UGB0hBu-b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2290" y="4648200"/>
            <a:ext cx="1493739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Thứ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tự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trình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bày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rollos</a:t>
            </a:r>
            <a:endParaRPr lang="en-US" sz="2800" dirty="0" smtClean="0">
              <a:solidFill>
                <a:srgbClr val="C0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Lối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giảng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giải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: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lý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thuyết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lý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luận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cảm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nghiệm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nhân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chuyện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kể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trích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dẫn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Lời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giáo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huấn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Giáo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Hội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…</a:t>
            </a:r>
          </a:p>
          <a:p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Phong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cách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: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tự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nhiên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sống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độ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phổ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thông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dễ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hiểu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vui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t</a:t>
            </a:r>
            <a:r>
              <a:rPr lang="vi-VN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lạc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quan</a:t>
            </a:r>
            <a:endParaRPr lang="en-US" sz="2800" dirty="0" smtClean="0">
              <a:solidFill>
                <a:srgbClr val="C0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Các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kỹ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thuật</a:t>
            </a:r>
            <a:r>
              <a:rPr lang="en-US" sz="28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khác</a:t>
            </a:r>
            <a:endParaRPr lang="en-US" sz="2800" dirty="0">
              <a:solidFill>
                <a:srgbClr val="C0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Bầu</a:t>
            </a:r>
            <a:r>
              <a:rPr lang="en-US" sz="48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khí</a:t>
            </a:r>
            <a:r>
              <a:rPr lang="en-US" sz="48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r>
              <a:rPr lang="en-US" sz="48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Học</a:t>
            </a:r>
            <a:endParaRPr lang="en-US" sz="4800" b="1" dirty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8194" name="Picture 2" descr="https://encrypted-tbn0.gstatic.com/images?q=tbn:ANd9GcQFY80oaEW_SQw7fiVRkec8ELotW50hS2EEU6w_00aAThsi33XWC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876800"/>
            <a:ext cx="1607343" cy="1600200"/>
          </a:xfrm>
          <a:prstGeom prst="rect">
            <a:avLst/>
          </a:prstGeom>
          <a:noFill/>
        </p:spPr>
      </p:pic>
      <p:pic>
        <p:nvPicPr>
          <p:cNvPr id="8196" name="Picture 4" descr="https://encrypted-tbn1.gstatic.com/images?q=tbn:ANd9GcRDl0vaCMiczfiLC8VJALJC_5oDnZ3VyhebGl9aOW0DQguIcli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533400"/>
            <a:ext cx="2238079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vi-VN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ượ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tuyển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chọn</a:t>
            </a:r>
            <a:endParaRPr lang="en-US" sz="2800" dirty="0" smtClean="0">
              <a:solidFill>
                <a:schemeClr val="tx2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Những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chứng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nhân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một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cộng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đồ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sống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độ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endParaRPr lang="en-US" sz="2800" dirty="0" smtClean="0">
              <a:solidFill>
                <a:schemeClr val="tx2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Nói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cùng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“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ngôn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ngữ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”- </a:t>
            </a:r>
            <a:r>
              <a:rPr lang="vi-VN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đồ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cảm</a:t>
            </a:r>
            <a:endParaRPr lang="en-US" sz="2800" dirty="0" smtClean="0">
              <a:solidFill>
                <a:schemeClr val="tx2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Tình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bạn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--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bạn</a:t>
            </a:r>
            <a:r>
              <a:rPr lang="en-US" sz="2800" dirty="0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thật</a:t>
            </a:r>
            <a:endParaRPr lang="en-US" sz="2800" dirty="0">
              <a:solidFill>
                <a:schemeClr val="tx2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Nhóm</a:t>
            </a:r>
            <a:r>
              <a:rPr lang="en-US" sz="4800" b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</a:t>
            </a:r>
            <a:r>
              <a:rPr lang="en-US" sz="4800" b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rợ</a:t>
            </a:r>
            <a:r>
              <a:rPr lang="en-US" sz="4800" b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Tá</a:t>
            </a:r>
            <a:endParaRPr lang="en-US" sz="4800" b="1" dirty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7170" name="AutoShape 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2" name="AutoShape 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4" name="AutoShape 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6" name="AutoShape 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8" name="AutoShape 1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2" name="AutoShape 1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4" name="AutoShape 1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6" name="AutoShape 1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8" name="AutoShape 2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0" name="AutoShape 2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2" name="AutoShape 2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4" name="AutoShape 2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6" name="AutoShape 2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8" name="AutoShape 3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0" name="AutoShape 3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2" name="AutoShape 3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4" name="AutoShape 3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6" name="AutoShape 3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8" name="AutoShape 4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0" name="AutoShape 4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2" name="AutoShape 4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4" name="AutoShape 4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6" name="AutoShape 4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8" name="AutoShape 5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0" name="AutoShape 5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2" name="AutoShape 5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4" name="AutoShape 5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6" name="AutoShape 5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8" name="AutoShape 6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0" name="AutoShape 6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2" name="AutoShape 6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4" name="AutoShape 6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6" name="AutoShape 6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8" name="AutoShape 7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0" name="AutoShape 7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2" name="AutoShape 7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4" name="AutoShape 7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6" name="AutoShape 7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8" name="AutoShape 8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0" name="AutoShape 8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2" name="AutoShape 84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4" name="AutoShape 86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6" name="AutoShape 88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8" name="AutoShape 90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0" name="AutoShape 92" descr="data:image/jpeg;base64,/9j/4AAQSkZJRgABAQAAAQABAAD/2wCEAAkGBhQSERUUExQWFRQWGBwaGRgXGRgeGhgcGBgcGx0cHxgYICceGBwlHRoaHy8gIycqLCwsGx8xNTAqNSYrLCkBCQoKDgwOGg8PGi4kHyQtLCwqKiwsLCwsLCwsKSksLCwsLCwsKSwsLCksLCwsLCwsLCwsLCwsLCwsLCwsLCwsKf/AABEIAKoBKAMBIgACEQEDEQH/xAAcAAABBQEBAQAAAAAAAAAAAAAFAQIDBAYHAAj/xABCEAABAgMFBQUGAwYGAgMAAAABAhEAAyEEBRIxQQYiUWFxE4GRofAUMrHB0eEHQlIVI2KSovEWM1NygsJDshck0v/EABoBAAIDAQEAAAAAAAAAAAAAAAEDAAIEBQb/xAAwEQACAgEDBAAFAwMFAQAAAAAAAQIRAxIhMQQTQVEUImGR8DJxgSOh8RVSscHRBf/aAAwDAQACEQMRAD8AJWa0pUm1TBi3p1nUQdWUtHmCBnpBO4C1pUQo1kTS4LEDdIpm9H5UjPWGWJUuaG3lplrW5q4tCMg/8Xc8ELokYpi1lRAKJkpnqcWIYn0IBHfHKjBz014sfdbsD7WvNu2xzM1SlrlLfOhUBXmCkwK2HtH720NohFQGepDs+eVHzjT39d8uXdtokpUVEL7VOLMMBirr7gPjGH2fmiUuYoVKkJ01qW5iNOl7oEGtaYOt8zDPXhYOWGmvE174bb5E8SkFRxJKErSMVQFLUkU6pOXERFec8la1DU1fWKybcKFy4Zs2oT9obKO6FN7hjY+zJVakdthwpNUryJU4FOD1yzAjSWqVZptiQ+NKRPCFqSpBSMaSsEqIcPve9QNGLm3gFqBIDfXjx6weu+7sFgnT0kKPay0sGdJwzCcThw74aOCxeM84u9ReMtqA943gZcpdkmBKxKnFcqYMwCGU38K2SptCIklWiSizoK5aCZj4iS6lUcEfobE1M66vAa8bXimB/wBLH+IAln5sWflF1FlSizJnKCjMxABX5UpwgpSNDq5PSNElcVYLK8yalSgWIING3WT9X+MX56ZSGKTixZhQ90+tYoCqN4B8QU9AoA6cTk+bRDPTVyfQ5RHFMq2WCiWVMtZCCD7oqCxbqHYGCtq2cWcXZKRPTLAxLQ5ajgAnMaOKZcRGdskgrUwOtHyoCY6tssjtQEe2EY5RxiRKTLU6UpDKmTMRJZDlgMoE7itgwV7HKpqik1y4RMJQAO8wAcDurnzjcbT7LyJaJhQrdlLKQrPE26QWHHUt3xhTJQ5o7xIzU1aBpp7nUbrn9nY7OVGvZIHR0qUTzLEUiylIUsgHcCnGIs7AJNRQB/RaIrdZWQhNdAEtoKUHIDygYq2ETFBQpV/F+7N/GM/Ju4ClwBInlnUEqUBXiCP+piO3zsPZ5EFKHbTCUq8N5Xl0itdU9l1oSzMKYgFggjUYphHlwi3ea/3SDQuE8ySZOXiE+cXitxcnsYy8ZpKqu3Gv6Xz0o0NkrKg5OvzD99It20u/IV8AB5OO6K9mIwoTwJ+XzjUZRNqFf5WdQQP6Ijuawst1ggDePJLgZjR9cqxLtUl0yW/i+Cfk8TbM3kRNFMSiMNXJIwlLZ0ofFtKhOeTSdEi9z1otDJUcIUCoYR+oimfD6RRs9rOJ0nAoFiHfMFsm6RqFIQMconOoS28aMcJbN+HA1jJ3jKVJKVkGpYg5hmcc/tFITUtgvbcnxK7IKWBiBJUOJzPc7juihLvDtCStYQACzihI/LTSsX72UtCcLjeD5ZORGbVZz4xoatUVbC132XtizscyXASBriJ93POPXpbhjMtJBQncxJYYmzU4qRSj6NA0KoQRoHqwcedTDVLKm0KX5gOz01ygKKuw2qDVzWU4kLcgYhXC/Mjg2EE6xJetmdSTLVuLAPFg7MCalm18YrWO+FypawkjEQQ5S9C1A+WR7ieMSot2IICyXSGJDZFRJz4uYpKTQW1pIzZsToCTiBZg5IOTceMVJtxzpZIVKWlQZTEaEEg8qB41+zl4SZBzOHE6EpCSaKzUTV2xBtXEF0bRWYTzMVIC0qTvB1YlrwFIJBLEOX6ueUVWVJ6WhdWc5VZSgJUpxi5M+nTNxEaHYkA0NCOeVY0e1d4yZ00CRK7JCQHRhyVka5kYQk9QTmXgYbGU5hSUkBSaU1Y/GvWGOaBRT7SYtkAk5AOe7XIR6Dt02FyhZVg3mLJJzFGA45NzzDx6FyytcF1GzTftFC1zykkEoSwrXDOlqJOjhjCifMdQlzVCrVahJ6Rkbhtq8SwaDs5mEkZ4loIHNj8WjVyV9kp1lgsuqlPiaRSON44IZF3yLblzQ0tcwkqdLMKuG83gXslZDNmLIrgSksNQFMfX0gjaLbLmTUYVEsXDAtukEjEehh2zuGzWhWElaJoViOFsARNAIQXONkrq4HDV4G6TLtqLTfBlr8u8hSwBUmnjoPCkVZuy6xZkWgkYVkhnqkpVhr1cERodo7Gkrw4qrxEUOYUkJI1qVawLRfazZBZmcJCpgoNVjE5NT7oDc4cm5JOIi09wBOsxSS+hqNa5QcuafMXKtCEUQQhSwMjhKgkl82KhqBxeLe0d1I7FM9Kf/KXI/SZcpQ/qKz3mL2zV2j9oWqQht9JSkGgGJSG6ZtAT1Is04ujDWouo4mcAgNlGisVrkIsapcwqVOVvS2fCndSx4O5P8vSBm0twzLFOmSZoT2iGfCXG8kKFehEWbBdhmygCht50zNMSRWWTmAoGnAtxjTCClz/YrbQy03KtImBbAy8J6ukqYE8tIGmWJjDCUrz1YjodY6bbbOP3s0lnCU4eDJUSfgO6M9arIlMgLoVKYOakAfAfeM0pUW0+gHs/snPtc1MqSAVE6kBjhUvM5UQfCCdiRMsltQx/LiJOIjeQQaAVYuKAh42v4P3YUWhCyRvgrSNWCVpfgfe0jQosUlVslEgEKWaEEjUEVpUhNBwFIpPNFcvnb+R2LDKW8fG5nbF2UyzXkFOrA604UksqeQAMIqrRnyJJ0eM5fOxOG1qXIDyUmUvDXFhWQ+6ag5luEa+ddc5Kb0XIJSsiWQBQqCXJSGq+6W+8RbP3/wC14VKASp0BTe7QpGTcEjXjSCocyRGuE/Zft00DGzt+UEENvMttasetO7J2uSk9qpywKnBYUMw86bqgNY3NonqKJm6+SUlsiS5I5NV+BjE2xOEqABAIADvTGdGq43XOjpjNBmqSI7KgkuaF3pl/mS9Kh2Cj1ET2gHClIdnSB/xBI8ktFSySyANAoqodQJwRTuJry4RWtt4rSkKDMknTMjGD3u8aY7meWwPtn5+ajnwqfmIpyyH6Oe8qHyB8YVc5wajUsNAK99SBFUHCSHD5OMs2y7iY0mYI33KxyUKBYp5cQB/1igi1CRhLtMLNrh58zGqu+65c9BTMUKFGEBYBxNzNQzg92pEZ6+rplSwcBJIVTEKhmzfMfOFSkrpllG1YQMyfhMwKoEgukAE4ncAa0FW4tDLOv2lWCaEia5ZQzJTx4jvgTMt5E9AU4TuFtMOviaxbVJUialadCkgmmZy5loU7i9yrLF9ST2bmmEJQ2juB4RmsBZwa0YNzy8I120f7yUvCGIUD3P8ASBNzXOVuHAUlmfIl+fJ4ZOairBJAoLxZirl+6PBKSXJd8uuvryjRXls5u4quauKHg7DMZ0jKS7PhXMBL4XpxejxXHNTWwHEnlTMRUAxAyiRaSE8zo0V7rVRXdFxaSSNCIu+Sr9FqwWRShiYl86cdfXCD/tCZMoKWkKKS+RILtmdGLjvj2xLAqE1LlgBiy/2seLa8IM7SnGlQD74DpAZm1Yaa+EYsk7npfA6ENrMXOtGOcFnVqDWrEdIOLsq+1LJYAgpxOyQX3QFZgOPDnFC55KUzGWkOAzkVFNOcE7ZOSHPa7yyAMD0GpYa5CLSe+lEjG92Q3nfhQqWAEHAnAaOGSMLVyoNOsegVbpoSSkEhKqFLZKHXoCcoWGwjSKy5C1ltSzImSZslSFJmEuWGFaVYVBiX4jLSL1pv9Dy0lJxkNrhxGjPVhipXhArYfavtiJE9RUsEFKlEnEBVlfqPWpjVWj8Kpk2d24nDCpYXhSkgFOLGzvzz7415ciqsm3qr/wDCsIyTtDr/ALsMqchaUCQZWIMSpYWzhyKYSqqqfqEZqw3wtM6WF4sCZagkAEBImLCyw13sz9I3l5WG0TkmQtSSqWxK5rqxht0ugJ3jV01yVnGYtuw1qxqWuYyikqSkAsQCkFhm7H3RVw2oMYnOGlw9+S0oyk9W/FAi8L9R7ZLWKhATQ6svEaeEZu029MhRRL/eUIxrcFlZgJBbv+Ebm/7NabFY1TCpIQpAQlIUT76i5BI/M5L8G6nlayczUmsPwJNV4RNNGiXtR2ktEpaGQlTuC7ukJqDm2F42NwSVCeq0y5yShY3Gd0r3KkEMCMHwjlyFvHR/w0uOZOlzWbDiAZSil6Zhs/vFsunFFyDbYH2ztyplummYvtCSC9KDDRNGyDDujU3Pc3ZSEoVMlAmYV4nOFLlIGYdwQHgnP/C9K1FSpcsqOZ7RT/GLytjZ5AGOg0xJ+JDxnj1mOMaUq2KSTl4Ip1xyp0pRNo7Ne9uYdaj3sQZ6dIy9p2cmCUAQghAKlhUxLKCS+EEGgYHxMa2VsbaBnMJq+cv6RQ2p2atEqxWiYVrITLLh0MQWByD5GEz6iM8nyyVNhi5RSVHP/wD5ItEif2lmCUBNEukFklISzGgDJFBBzZP8Wf8A7dnNrShCEKYzEAggEEORVw5q2nGOeziMtYrSkklgCTo0dLsY6SrgvDJODdPnY7BtRt8ZBnypKEqUsJ3wTuMpS0kFOZ3gQchTOM/cO2YTOUZyBhmHEoyxhCV1qE/pdiW59Il2Ougrly1qSVh6hixo6VYsmyoeHKB20FyKRjmhO5rm4ctqBrwhSSScTQ09pfydUvEgIKkulKcCkkqAJUyipg2QCpZzr5RnLckK7KUkATFrQnCDmVBQBc88NBoUkc5rJNMxMqtV2eUpNDngl4nI/MVYwNQFHnFC1TcE+ylK6laphIzGCQTRw5T1rTjHPXNGh8CTyFCWXAUlBKiae8pCkmv8FK/pMALTY91veTgJJOQ0oeoURBG1W0JUQADLYIGQfdU2ejoo/FPKBi7Qopq5JCiGP5Tu0f8A4ejD4NpCJKwWmWAAWILPTJl1FM6BtYpz5mHEKZtTVqd1QYuWZaUqBBZ2r4EUI0SB9oI7K2NM2cslIWpCTMSg1CiFBOpDsFmj5gGNuqkZlHU6M3eC2wpqDhClPniVXXgGEaf8Ouynz1SbQssqSsS3yxDeZ9CACodCOEW9vbqMxKViU01IBOFyGIfCWDBuJMYOxWgpUFAkFJcEcoj/AKsGvJZp4p2aC23aZk5SbOFzOyTVdKJlip0CUjiT5wUlfh7ayp5iTTPeHxz8o2WzWzeCzTBLBIngYlGUVFs8IUFDdLvlGntM61KyIl8cFlHHipRjIupxx2ZSTvdHOLVd5ltLnDewFKgDVwwfzBjSyNlAhMuZLUFrmKolwVENxoMTVb+0MvTYxc+YZi5k4KLO0qhYAfq5QTu27JklISFLVhq6pRdwGBfFnGXNljNKvsFNeSteuy6lIM0ADdYpSXJq+nAvTiGjh9ntMw9oEsStJSpZ4Egk1yyaO/3neS5MuZNmLISlJJ/dEBhoCValo4bbJqpilzGCQoklsgVF4d0au/WwyTUlsT2USRJSkK/emqlEEAmtE6No54RDNBTMGrh2OjloHzFNSC+zIROmplzFFOiVs5HAEOHHAxslBRTkLaTLt13vhKwSXZ2/jBZLjgHMamwTbT2MteBCwolIU+QBZWfDpnFSfsGpE5BlzFLMxYSpXZ4RKSrOY5UcnNOkH7wuEIlJQAqciWCyJK+zUGGeJcsiYpRqRTPMhmzaYTWzX8lsb0xbsjkbMJmidMWMAlrQHKge1xAHCCkDCliHNS5bQwCvy7OwlqcvMcKAll0JSWzOalDll4wXu6baESJkllJSsFaMaFHs1jJJAcqBAZw4BUIGokz1LBMsuaYsKwihfg+F/Kka4YcfbW6tfUOSSUmk7XhmcslmmTkrmM6UF1VLlhiOlA2pbOkejv2ylqkS7IMaZMqZNxqmISAATiIILitKV0ypHoqoY2t3+fcS16ONWO6EyTilSMCjr2j89YJ3Zedskz1Te1WUFGBMol0pDg0CiQDQ6awzHChRhEsmtVJJie+/X59y+do7SpQUrN6gBNOBf9SdOAcamJJ201pmFJWagEBQCd12qGyUWIJ5nQkQNcxJKlqUoJSCVEsAMyTkIVog+Iop3JAL8Qdop0yUiTMbCkkoCQAC9BTQJdTDSg0jGW2SElgXy+EfQt2fhnZ8SZtqCZs0NhSaol8mNJhfMqBHAakFt7+D0ma86zzU2dZLlK3MtZ5M6kHoCOQjpYsKhD0aU3W5w6yDFMSniQPEt847rc+0q7NKEtCUMOR+TRx+6LgmC2okzBgUlTl8mSCpwRmGGYjpM+QZZwqSx059DrCOog3G62KzyOKpGk/x3N/TL8FfWPf44m/ol+CvrGXCoK3Xs3OtCCuUkKCSx3gC4AORPMRjWJPhClln7Co22mf6cvwP1iW8NtpPYzBMlPLKFBeWRSQac3aMza7KuWooWnCoZg5/cQC2zStNjxYSELWEhTFiWKmB192CsNyrcvHLNurOdWqdiUyU5dS/PrGj2cuNaFomqDF6g6JIIbqxgXs2pXtUrAAoqUEkEOCDQggv6aOw2nYaYtSSD2SEglSVAuW/QobpBGr68mjpShKS+UfCUU7kVrGhUmzgIYPUAqw+9SlGNAIS1lNoR2ayQhgFMXNK04nhBe8rMFJwht2gB8IpybvKKUflpGNW7RtbVIfOsqcKzLDYWSjgAkokADLDUVPygJaAUGVMJSChCwACcRKigEqJNN3EC/ARrb9sCUqRgZBTLSMQHFQWaZGoBrXWMJMtoxMcIcqOBwSC4QN8gJJzLJeo5PCJ4XjlV2SOTUrBszCpa8HupQCzvQLTq2eAEOwzGTxXQt1HCCMJLYeLp/7DPKkOVKSg42DBnGbrcEDCrMNxFKRRnWwrU8tIS5UXFQA5Wxd60NIdFWJkJYpS5qkJlpdROEJQKlwRTi2LyrBO03fOu20yVrZQwnF2eJQSlZYuWDkM7DgIJ/hpJCbQpbUShQSdd4s+eoB8Y2912ias2h1EJGFSMKZhaikkkyyDUgcRTSj6VpdotDF/T1+TAXztAtpjMrGGBCnoAwZhl1jnEolKzyNY7TapyJoadvl2xHEVMHpiIBpwcxg9rNj+yefJJVL/ADJNSjR3Gafh8BjauiuVN7m3/Dnb5pSZCpalFAABChUaUNX08I2adtkf6a/5h9I4DsvPULVLwO7sW4ag8vpHTpiiSedfGMufpsd6qM2STjFNGzG28v8A05nimHf42lfomf0/WMQ5hKxm7GP0J78g1t7tFLtF3WmUlMzEpAagzC0qGR5RmbEiRPsiZRllIWlIBSA+MBqAO5BFXi2skAvA64NskqWZLYcJVhDhi5KlHmp3OeusaMUVGNRX1NXTZHNtMw9+3IuyzDLUXbI8R3GhihY7T2cwKSWq4jUbeTwrKqnjPXNstaLTMSiWhalHIBJy4uaAVzJjbF6kWyLS9js2xH4jJnIaawIYUcuGzaNcNprP+v8ApMfPwuy0WGa0xOEpLEBSVN1wk8/A8DG3sNuE1AUmr+Uc/L0kIvgTkm4q0jpY2hkfrHgfpC/4gs/6x4K+kc8xco9iMJ+Hh6Fd9+kdCN+2f9SfA/SPRz1zHonw8PX/ACDvv0UvZBwHgI8LKngPKLfsPFaR3w4WD+NHjD9a9itymLIngPKNfsFcQxKtBFEbqP8AcRU9wLf8uUZ8XaP9RHmY6HdNn7GyS5YIJbETlVTn5xq6Va5/sMgne5ParzEtK1FBWUgkJBAxHQOaDrGcui/BPUpVpUEzCfdNEhOgTyH31i5bLKVliRXgSfsIqTrpQkVEbeo6buqro2Ysvbd0GZlkkKFQk+EULdckuYAHcCoDnXpWB+xux6VzJ1rnOULZEqXiUEjBRS2BFSRhHQnURJet2SgpWFa5SEFONQmLZIINKk1JAHf4c/4bLBPTPb8/c0fEY5PTKNv+GC70syETGZIDBgwY90BJO0qknFLKkoVlhUQApIwqIagBKcXLFFy3bPSWGKbMaYkKxOceFVRQ0BI0OTw6x2SShpbAy09dKCsXUtOPnj88i8iUZOVV9v8Ao0exVzJtZmWm0EzSFBASfddIBJIGdCnVjUwN/HuWBYZIAYJmgJADAbvLKgPnG22RRKRZkplUDks544RU50TGe/Ge7+1utZGcuZLX/VgPkvyi0JWkzLS5OVfg7YMV4oUU7qQqrUCikt0JAU3SPo2OUfgrcgTZlTznMW3TsyMJ8cf80dMm2lqNrF5TpkYMv260qTiQgBQOSRn3DXWBliuZWZThGpMalcU7Vb0sdeohsMUZu2TuyiqMptFawtRKckgI705/Fu6OPzJ2+qgUUqXhf1X7x1G95w7MqAzUo/1GOWT7OsHEQQp6cOcZsm8maf0pEdvn4xhQ7MH604a1LwOlzlYVAGj9+RpXgCfKLCnro5iGbZVBVAatpn49YEVWwqTbNxsFOJE48MIGVAyi1ODwblWeZNkzRJmKlzEzEkKSWLUOHgQXVQ8oBfh2giTOfRf/AFgjdd/CVNnSzrhV8R9Ikf1nQ6etKT8kwunCd51KUxJUXL655ce+JLnta8NokqQAnEpDFI3pelToQWIHzi4bUlbHUF8x4NnXpA6875wqS4OefKDpptofkwpoE2TZOXKmhaSxBLcwdDz5wWnpW+6Us2r/AFhVznrEUq2SjSYVA8gDT4wuTuNnL6pVAelK2qpL8g//AGEXbsQ7iYHL0KVZD/bqX5xHOXL7OYUKIUUJozBIJDMedH74ls9okpbfSCwzSpw4fNmij0r/AAZ1jWNqUqaPWywl3lqSpLZKCsQIJBDJxcOJjJXLsJMVPlLmy1CWVKKy1BhNC+TFRBzqHaNFeF7rSTgKFJoxCW59c/hFRF+qUnEyjhJSTvMkgOQASQKEGkMg97RthCCVxXIzbnZUgoRLWF4JQOTKJWVYQzsxCDlkXpURptjrrmyLLgVOMubUrVunscVfeUCkEJAzcUWOBFWxWlKyhZIUkKTjBBPuthauSfeAZnfiYdcVzImzZsha5ipTBZK1K/f77viDDClWEaPQ5ODshT3QubrkD7L7JqtFnXaJpCErW4IA30pYKU5yHvMTmcRL0hiLDLlzZgs6gtMssqpYgsxdmcElJalI3NqupIR7OoolWUJACVF8bKScLqU+ZZi/5WBjOmxyfaFISFykLWGAJUFKXMJCymoZSUsC9Bwd40PGssafJjlNq14oGqnTOCP5j/8AmFExeoR/MfpBn/Dyf9QfzJh42cTov+pP0jgvJBCdMgIJi+CP5j9I9B3/AAxz/qH0j0TvQDpkZ42JXHzhRYZnGLIUNX8aw4Tk8z1POFa5EpEAu5eqvOOplmApQCmRoNOMc1TaUvqfrHSmSpIJ1ANcqjyjp/8AzpNuV/QbBIGWhZGhA5ZwFtC1rmIlIB3yxW43RmVEFjQP3tGiny2FDTmQR51ivZ0BLrLORRhkO/j8hHYatBk9KsvWy2plS8KaJSGA4AUjDXXeS120owBfaJV71cOGoISd0k0DnLyJG+7diDCMab89jt1lmEslSyhfJKxhJ7iQruhc8S7bTEQytZEw3fc8qnMyio+9icF8nYgEJoz4Ug6OMo1WTCimhcd7P517zBi87KkTFKYCuQYOTm7ZxWmSmNOoPrwPWJg6SHaeN8tcg6nqJZJ3wkafYO8scsysJBlpzzBClqIbxg3fF2ifJmSl1TMThPrrGD/CudP9rtUuatJEtAwsgJcFTvTgCHH8UdLaOSscoLTLk1xdpGJ/D+5Jlks5kzMnxJP+4Akdyn8YJXraFIGIO6N7+WpHeHHfBycwzcngM/tAW04lzEoIAQtQSRmWPP7QavkPkD23aecQkjDLBZ6YlDjvKo//ABg7eVkGAjOjOczzoAH6RldslBE2YnLecN/EAfiTE21F4TkyJdps5WoKCTMQCSwUBvBPI0IA1fjD+mdahmaK2aKe0lkaSWGQpw7zGKuyUqZKQokOoVbkW+UdEmAzSgmY5IA9xnKiwpwqOMRWi65ASokMRwUQPAUFXpFeo6aUYqtmJlkXUP5a2MIuxNUkAPmQPkIYmzBRopJOnH6xLaLzRMdP6SQ2eUB5yEgtlD4dBCUE3J2Y3OUZUa675REpQPHSlGDfOKt2WQGYVKIar+NIo7LWyZ2/ZKOKWtJZT5FNe6jxSv68plnmrlpUMB3gRmx0rR3B0hC6aUcmg6UMy7cZPwzoSbMkgMx7vpAu9ZAyony8mjEWe/5yqFQPVKCf/WNNsxc060KJVhalN1xXMsIf8LJbm/8A1XG1VMYmyKSDhY8AaQ6fdSg1AXSC4oMq58K91YM7Q2VFmFAGFOHWorAObfIMtJSpgl37yG/vzhXUdPWNyic/Nnhm+VJp+i3Lsa8JAGaEh+aVOPKE/Zi1BwkFmCqZHSvRor3be5WVLmES5QyKlMFHRn04nw5WLJfkmbN7OTNdSg9MwzlWYAoHPc3CMKxZGthk8XytS58fn3I5t0zGO51bX7xDcBONkpWrCpSiEpdwpIQMRzASamhNaCkF7TZrRLCSpYwrxYSHIIQ5JOHJPu1P6082RFnUVELzQd96YMSHxAguoijsHHAwzDjzRl8yF4ZtLQ+N9wPKnqlEgpIAWUuQAMyQMLvkDUUpBm672TKV2gGYGIBqtUFjQkEvX6EWbXcpXImBS0rKA6EoQTjWKgnFUndNSS+MOBh3s/aLnmIQlSQtRVphUkNhqcS2DvRsyTlxc8clLVA2N43CpftW/wCf3NhbLrVPly1KnzUgJLnEneoQr3QEM7F0hiwzDQFXbFqnlUoghREpK91khYCjq4WlMsEg/qDDdLgrJZJuGs2dLlrAeUETClSVHEDo4LF8LgvrF6TY5aFkpmKCwuWSg4glQCAmYsMKbtCSzanjvjN6aa3MHaUpOix+yf4VeX0jwufkvyiM3pM9GETeS+MefbmY/lJf2KX/ADf0wsM/aiuvfHoH9QPygtUtXOGGUrifGNOq70gf5o60hhu9A/8AIH+H1hXfRbtmdElX6vOOpWS9pSZKcM2UUpSkOogMwA1+cY2dLkITimTkgcwfPgIHzbfIO9LU4SpiQCUljVlhx4s8bOm6lxfGzGY46XubO3XmF4QFmYpRADbqA+ZpUgAE5tTWGXzbmJAygBJvWWGWSM3zochTiKecCr3v9JoisekTSMk5ylyEJtpxGMPtIO3tkuWKhOffU+Qg6q9EpQSTkIFbMT5OKZPnrAUskJGoHGnFgO7nGXq8+iDaDjjubyy2rtJKMXvAhJ5kfVge+JpSgZa3Puqp68YGWC+rKoiXLVvlRIzYhKcq5GhMWEzsTSZe8tSg4GQKiwc6Dz6xOk6hSxKUti0sbcqW5oNi7mV7Uu04ywldngehUpT4iNWSlhwcxsVzyckvzBaKVx3N7PLUgrxlSsTs1GAAZzk3nBIJA4CMfUTU8jaNWOLjFJkPZBqhPdA+0jAoLBwlJzqc6HyMEptpQBVaR1UPrAq2WuWsKT2iGwl95NA1TQuOsVhXBZ2nZzfbG2mbPUSWKVYS2uGnyjU7MWYTrGHUw3ksOp+sc+vq4/ZFN7TMtClMClYcgMd7GCXqMm/MM41ux16pl2UCZiBxK3cJcgtXh4mNGDFKORl8+aM42ti3bLBNkKT+dOKhrRhQNVoH3jcc21IJlzkyTvBpgUwwqwmoqX94Ug5P2sSoFJlKZmqpI8gT8YGz77UJKAlLnI8CKmmZP5R8I3ZYSlH5jn42oNuICtH4UUQPa5SZjMklxjq5LEjFUk04xGfwstCknBaLPMI4FYB7ilu8GCi9oZgDypSiUtiCkhiToAxVzcUAidO0s44XlBGilq3Us1d1wc4zRTx8Ov3/AMjHFS+pkrieyT50ielKJqSxOIHQMAQW1B7+UZza+aV2jCkuZYZTakklq5MGz5xopn4epmrVMXM3lYpiuzWFrUCcRKQQAMyaq5QcsOwV1EB7dMUo1OKbIBqHqFp9PASjr12Ocn29FHMrrnBKnCVk5VYAHWkbvZS2TVTQJaghQBUpbuJaEh1LVphA01oNYIWvYi7RMKUTpixgxOlUpTMag4ANGIrWvCDl37L2STIUiSThnAGaZm8VIFcNScKXL5VIHCK5OtxRbhe4YdFklU62OXbV7ZKtCy5OAEhNGJD0JGQLZiANtnTpak+/LIAUEqBDvUHCoVBHEVEfROzH4aWOxLM9MvHMWcSTMr2QOSUA+6f4s9HaON/ifOx3palH9YSP+CEp+UW1ao0V06ZWVrJtMlS5BnWaRMmKoMRUEH8oxodiK8mLcGjWTrfZLDaDNl2ZErHJwlQUSgqK07qJRqVFqkMGFczHMZycbcg3hEQsgBCuFfCAp0qo0rKuZK3+fc1lv/EGdaZokKEtIJEsLZQEtC1JfdSodSXqA1BAu/L1nT5qxOXjKSpNAACUuHZNCSwrU0FTEF12PtLRKABxLmIyZ3KgNaP1pE20CcNstArSbNdyH99WZTR+kDfdiJTb2BtjtlpsqhMlmZKIq4ppqMiG0IjpFybVqvCyqlgkWqWQpQSogqSFpIXLLkgpb3ADmGzjnVot5IO8RQ05NlUnP5xQuW+ZllnonSyykKBbQjVJbQih6xFLS9yb+Du1mvVRQmWkBagkuJqf8yhLpmBqEBbOl3IIcBTB7klzVpmKnSkBcxQSlJJJSgOMWqkgFhXVJcJYkUpt7InIkz7EpalBZWqUKqSlO+pO9QFJGR97FR6CIL4v9QWic5l40KQmWmoGZSXIYqxUdsnzAh/htcIOzpN7vwWbbZjKmKQWJBzGtHBfvEQGb6rEN43umdMxg0ISBQVAAaIkTY42RJTajwYS2J3OFitjMeilEFrqo+MJg/iMSFYGoj2IHX4Qqi4NvGfNAKUyjMBH6gOoINfOB4s85iQhi1MYYgDmgjF1PKNIEjj66R5ucPhmcFSRdSoynsywBiSrXLFzLAEEZQkntSRuTVZ6MKndqrIN1jVkiFMwc4v8TLwiOSYGXc3aDeMxuDgeqw6XsxLAyP8ANBXtjDSt/RhDyTfkCZSlXGlJBSVJI1SovUMa6U+Mb67b/stnwMiYwAOFCcKQrC5OhUX4vpGKJhTaDBjknEup0qNfb9rCqfjlrmmWzKlrUQzU3UigA55ua5RcTtFJ1UCeDEnwaMBPkzSAtCScxulNKnMO/wDeBS7SuWt1JUHGo4EnTqfKOksePLFNun5Lwz5IXsdRn36hVMQlp1Oaj0QMv+RjPW7aIS5h9nTuLCUq7RluQSQogjCFZ0qBw4ZCbe5chwGzbv4Z65w2feCMISH4qUcvDjz7hz24oY8fBnyZJ5P1F2dOLmZicqJKi+Zep9aw9N9KRkowAn2+mGpHIRWkWwmYnGF4CoYiOHhzjVLqYRXIqGBzklwbK6rymTpoBO7UqJyAFHI4OQ8bO8JkyaE0CQmUlCEV3VOSp6f5iyElNAwGrxm7lMta/wBzhISBughxwcHNL56kCNPIs+EOad2TVUoFxUH3G0zaMssiyNP1wdPqejfTPTG2mlb8X9AFL2jdSllKizhY7RTMSxSEkMk8H8soZels7IJUlErslKZK+zxFmqFGYVYVg0KSOjwJt8lKJ81LsFKFQrCXLKIqaukppk+ru6XhtApzjUkvLSFoIxJXRk4horCxdy/fAeGKacUvrbMqyycXqv7Gilz506yESyrtJUwvgUJbpUlSmowOEp92hqR1F3HeCJFqRNwVSpIKgQAZRQEl0kOSaqz0HKA1mv1bBKXSASQEA60JdR97Du1cZsY97XvAKSoB8sqaBLPhbvEVyRSxS4XlEetNTptcW1sdhmXmAkFDsoAkoB3qatU98ANqb6VOIlCTNKTVSkoIJq2gqwr1MZ+xbQSwAk+0AAN/m4g2mWGjReVtNLZgmcefaqT8CY50o45xqTGrO1w6OlztoZASgLnIllQ3Qs4T/Kpj4x87bSzxNtVpmAuFzpikqGShjLEciGMaG+LUZ6goldAzLXjIDvQkBhygEvZ9Ge99It30m0L7iYBkiJLQk4QBmogd2ZMGjcqWIBPx+UVpuyalZTFdCIt34B1oqpm4QSk10bOBk2b75JLnU5kn45wdl7IKz7QuMqROdkATvKKuEB54eyakZuUgKG+H6dco7FY9p7uFm7NSrKklDGWQAgFQqkhIBZyztzjEjZWWOfeYtyrnQAwTRmygfFpcFHJBfYC6LIJ81ayEPMxpCJ0oyVoNUy+zVvEJNQphqILfiPMldnJlSQgAqUo9kEaMA+HLPMNrGY/ZidUA9REibK2QA5ZRX4uk0kVlKykmxg5u/OJ02UaRa7Ll8YdhTxjI5FKK3s3OFiwOseitkokF2KIq+mnH4wv7JV3RcVeA1OXM8Dx9Z8YQXhh0fhU8tT0jNrmNqJWFyqfSPC5Fcu+LSLwc5NWnD0eEPN4HMqCaZtVvTRNU2SoldNxLPi0Sp2fPHT1nDxeVGd/X3h8y8Qa89dOFOkTVMNRIP8Pk09c4kOzhfufP0c49MvU8QB3wovAjUsasPKBeT2H5R42bDVI7uj6/GETs2XzEN/aKvRAj37RJq56g93CJeT2T5SQ7NAvUZcDCHZxNMtdPXKGe3qcMR4n1w8YcbWpmcDT5fCJc/ZPlF/w0h2JAej8fOFGz8t/y+hT4w3tePPjxziSY4AUXY6vw5Z/DKJc/YdvQw3DLHCvXTm3B4UXFLdv7U5lq+tI8q0HX1X6/GGqnCnAePrKJ83sloei6Jad5NDXKh8Qaj7RfkziKCYodTz+MCyp9Wf4N684ckjIeRHD+0RSmuJMdDPkx/pdElsuyVNcr3yx3ilJOnJ84o2jZeTMViWSSAwPIO3Bs+EXArmB3vp9Whe1DFjTOprrF+9k/3MtPqcs1plLYpp2VlZuoBjR/CFFwSU/lyHHy6/XxvdoOOXPu+sN7dIPPVz65eEB5JvlsQ5XyQ/seUDUEePP14R43fLeiD48YsItiRqOfw+8J7cln+EUuTK0iIWdH6QKwz2dGoHhE3teTZcvr61iP2kCndy04Rbcmwwy6e7/T4QzB/CIlNu5ANy84au2uOXTxziAIzL/hp3vx7oRjpSJfaqUPl1aGi0nll8ucGwEZTzhhlty5+uETC1f7evlCGa/DuPp4NshX7NxDTJ9evCLXbjUcPXKGdoNCRrl9otbBsQ9gcgfj8oUWYv64RIV8/WUNM88fItBsGxH2JEehyn9N9IWJuQs+xoAqfgPuM4f7Ej++tOQ4QI9o41MPVbC2rdaRXtsOpBX2NDZ9zZQ02VL5uG8+4VprAn2rnrzhDas6wO2yakFhZ0AO4ckZu3nl9oXsZebpy66P0z9VgOLX68oUW2rDP7f2iaGTUgwEJbNL8ePofCH/ALsDTStXFMhXmM9AICm1ejHlWk5cfXxg9pk1BsKQCemTempCGcgafP5+uEBO3PCvHUw4T9Iixh1BdE8Z0fSmfCEM9PADpn8IGCf6D+nhEzAOvrjE7YNQV7dOdB9/jHu3HoDlAwzhx9N9BCFdYPbJqCBnBxXjl3/3iJU1JP8AeKZmNlDRO6vw4Qe2gai4bQnX15Q42kZevWrwPMznCie/18vGDoQNRc7ZPA93CHmck0Y+UUO0rn9I9ip9oOhE1F0zARRvOGGdzp3xUSv119eUIqZnnA00HUWTO9Vzhq51Hbx6RXKwaN9OlI8Fd/r7RagWTTZoPEdOkJib19IiPqkOCuMAljsTcadWEIpSvXfChWgJbWPECIAaZh6Qomq4+PSPJAhS3HxiIg3tT6EIJp4+cO7TpyzhvbDn6rEogom9X9ax4TfDrDcYfOHAjmKUpBSAeE9qn5+jD0zYiUmjg8deDV6VjwBPBoJCYqPOPRCC30+2kJAshDj5t3wqVCvr1pAyzqOJVfyj/wBYK4BwHoxcgpPP7Q1hnievX194YDT1wMPIz9aGByAUqD1MMRMB19ehEksUPT6wpy9cRACNqWyb+8KhNPXrXOHS9YRqH1pEIIpTZ+ceE4Vq/wAnyiVQp4QjVPd8YhBpXy9emhCc84kPz+cRr+R+ESiCkfcQhrx0yEKstlx+Yh8o/H5QA0NZuMNUukWJwoP9w+BhqREYWiIK5fWPKJfKnPnDX+USpFB0+SolgohfgPX0zh+I6jXwf+0TS008PgIZJNfX6RAshGV5VbTWPCVq7v8AWLCM/GIRr/u+kEAnZffuhwRw19ZRMpIPh8xD0J+XxMTUw0VOzJzHy9UhRILZB/v1p9ItzRUd0OUN0+tIq5EoqmznTOI1Wc8CeJpFs5jv/wDYRApVe76RNRCMIrDpYfj8/X0hUfMfEwqs4lkPM+Xy8OceSBV8hzERLPvdfpHpZiWQeEJ01hxQOGUeTkeh+cSSsh3QbIRqTp69fSEPqnqsJMVVUTSsvCBZCEgcXj0WAM+74QkCw0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s://encrypted-tbn2.gstatic.com/images?q=tbn:ANd9GcTwcqGDb5w-WSbftKQFzlpvV5vAZQKE7bNqYZdUGb8XTpGKTjcwq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6984" y="3710971"/>
            <a:ext cx="3752148" cy="23600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95600"/>
            <a:ext cx="8153400" cy="3733800"/>
          </a:xfrm>
        </p:spPr>
        <p:txBody>
          <a:bodyPr/>
          <a:lstStyle/>
          <a:p>
            <a:pPr>
              <a:buNone/>
            </a:pPr>
            <a:r>
              <a:rPr lang="en-US" sz="36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Thử</a:t>
            </a:r>
            <a:r>
              <a:rPr lang="en-US" sz="36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thách</a:t>
            </a:r>
            <a:r>
              <a:rPr lang="en-US" sz="36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tình</a:t>
            </a:r>
            <a:r>
              <a:rPr lang="en-US" sz="3600" dirty="0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bạn</a:t>
            </a:r>
            <a:endParaRPr lang="en-US" sz="3600" dirty="0">
              <a:solidFill>
                <a:srgbClr val="C0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201136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Câu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chuyện</a:t>
            </a:r>
            <a: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:</a:t>
            </a:r>
            <a:br>
              <a:rPr lang="en-US" sz="48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</a:b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Hai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vi-VN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ườ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bạn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đồ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hành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/>
            </a:r>
            <a:b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</a:b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&amp; con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gấu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6146" name="AutoShape 2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8" name="AutoShape 4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2" name="AutoShape 8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" name="AutoShape 10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6" name="AutoShape 12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8" name="AutoShape 14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0" name="AutoShape 16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2" name="AutoShape 18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4" name="AutoShape 20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6" name="AutoShape 22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8" name="AutoShape 24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0" name="AutoShape 26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2" name="AutoShape 28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4" name="AutoShape 30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6" name="AutoShape 32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8" name="AutoShape 34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0" name="AutoShape 36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2" name="AutoShape 38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4" name="AutoShape 40" descr="data:image/jpeg;base64,/9j/4AAQSkZJRgABAQAAAQABAAD/2wCEAAkGBxMTEhQUExQWFhUXFxcYGBgYFxgYFxweGBgYFxcYHRccHCggGBolHRwXITEhJSkrLi4uFx8zODMsNygtLisBCgoKDg0OGhAQGjQkICQsLCwsLCwsLCw0LCwsLCwsLCwsLCwsLCwsLCwsLCwsLCwsLCwsLCwsLCwsLCwsLCwsLP/AABEIAKwBJAMBIgACEQEDEQH/xAAcAAABBQEBAQAAAAAAAAAAAAADAQIEBQYABwj/xAA8EAABAwIEAwUGBgEDBAMAAAABAAIRAyEEEjFBBVFhcYGRobEGEyLB0fAUMkJS4fEHgpLSI2JyojNEg//EABkBAAMBAQEAAAAAAAAAAAAAAAECAwAEBf/EACYRAAICAgICAgEFAQAAAAAAAAABAhEDIRIxE0EiUWEEQnGhsTL/2gAMAwEAAhEDEQA/ANdSpiEUbWulbTIvOyM1q85y9HXQxrNbJPc9yklqfEp1J2KRGtOiLTw5J18UdgRAO9UUhQbaZbbXtQThQ52YzyA27lLDfBc+yPOjUVeKwpa4BujhpA80yhQcTlDY01+Uq2g8ot805rYT+XQaI2CDo3A0CnhqQQual8grRxZbqhupA6hFzDpO/NNNdoME+aVyrsIN2GEfK644MFGp1ER79oSTUWFSaKivw4Nl2867omFwxEwRG3VWAbawSF20d5slU+PbHfy9AKrLGNUyjSIiSDO33qrAIVSkZn+VWM9UxKIrMjjax0I3TqtMKMymS+THOdrbdqnmmmlKujOIBlIC/wA0QBp0v4eCi4kOvDQUYMcxg0BgpXFNX7CGayP6+qZiMNmEaSI7kP8AHMkckdjwbtMgo/KIrRAbwto3vsd/BS6VK14J5o+a6Rl0fJL7A0DNFMdR6KSQmm3RFSZqIr6SZ7oKXY7z5hNDEeRqIbmWsPRNbTUwsTC1FSA0QnNHJRq7RED78FOeJUTE00eVGoq61Az3Lkesb/x/C5HkwUi3RGiyaQngLzrLnMCcUgEJ8SjF6A0MYEVrQmPqAakCOZhV2J43RZcvAE25GL2O/amTNRbBy7KqKl7TYZ1xVZ4x81Lw/GqDhLajYmNY8kd+w0y1jxXNEapKNZrhI6ImRZsBw7FmOK+09NtX3ebK0GHOG53HTYT1WnqWaT0K8c9qcK5mId7uS115Okuub7/yq46kxXom8Y9pDP8A0w5oH/dYCToBztqoQ9oH1Dd1x1gR9VTupPcQIi3d2+qC6iWza6umgNM1WH9o6tOMrzHIm0K9wftrmGWoDfRzI8wV53VrHK0DvKVteIO0wL+ZCLimLZ7VwbiQqNkO231HWJtv0srOhVDpAMkLxCjxSox3/TdEeC2fsrx2s+Bnpkgn4XS084/odyjPHQyZ6DKUpmHfmaHRE7a+ae5y52xiBjMKYGXn4diZS94HQTInkrMHxSBoMKinqjHZeQQ68DW/87I45LnhKnRihZg8xM7KPkcBuOl1eVG789oUSvRMaT0hGP6iSlTLOKaIGFxbmuANxurpr+RVTWwjomPBH4WXaT4jt8labU1yiRqmWTXE9EMPBtB70V0DfVCrnSxgm8Ka2YgVXOa4ZQpouL67orIFgIXNAKaUrAm0CcEJ7OcKSaYTXNTKQrRV4/EhloknqqhmMeLuk/Tn1V9icMDsO1VXEMDuOz6LeT8DxgmuzP43F1s0zqJFhzK5PxuC+K4dpsD1XK6nETxyNkErVzSlLV5HItQuSUHHYoUqbnkaD5KQ1yqPa+hUqYZ7af5jF52/V5Ip2wpHm3Hvams9xaDAk9/WNOfisvicS9xOZxcT1WtxHssxpBLswVPxnBtYRkEBdmOUOkaakimDoUvC8Qc3Sw6Ej0KgPmUjgr0TUj0L2Q481phz3NkxAMt7b+sL1TDVJGs9V844eoQvWf8AH/GHvaGmlbTPIjwjyXPmhqx7s3zhzWR4/wAHYHB2URmJvpPfbrIWuAVH7XcI/EUwAYfTOdlyBmgi5GyjGdGS2jB8ax1NjsmXM8aho8pVc4B4HwweR1CNjeHuqkZ595ALgOf3CfhuHe7BLrW59u2ye0kdFSb2Z/ieFc2Y08FAo0DI1+9Va8TxwJIH1UelWZlzONwIA+YXQpPjZzOEeVEMPIOv346rWeyFZz3hvu2Vjtn1GwMxoBrdYkv5737Lq94TjqNENqOc81AbMaIi8mXG1xbvVJK0STVnufDAQyHAAzcN/L3TopTl5a3/ACpH/wBaf/1v4ZLJ9D/Kpn4sPbpUk+bQFyeDI+1/g7lE9QAEJWWWK4f/AJBwlQw4upnbOIH+4EhazC1WVGgteHA7gykqUXtG0yUXJyCGxpKe16No1HFqa5tk4hI4aJWkZMaAk93GiIuujZgLgY3CC57tBtuVKhR6x3JR5SrRlXscyo0hLChsLgbNkRrKWpUeDNjfQck6i32Z0uiXJXEpBVkaJRzRFBvaFDxFreisKgCh1R0Su/QVRUYqhfTbmuUqu2++i5NZrJbQnbJrU4LgsqcgY8ONN4ZGYtOWZiYtMbKS4qNjQ80n5PzZTl7YRXYTzGvxXEZ8hY087SR2jNEqT+Ezg+8aB0Qqb3NqFlRhY5uskTzsRqYT34gzGyv0XpPZRv8AZ0mpYgM11juVfxTAtpsa5s3/ALK0uIxeXr0OipOKMdUAcTpsNAFaE5Nq2RlGKTpFThWkkASdoGq9Z/xnwUspmq4GXGwMjTn1Xnns5hHGvT1EODpA5HrZe14LitEgfHH/AJWPfaE2dyqkiSaLYNQsRTkGNYKWk8ESCCNk9xXFYx4v7QPq0ajqZAaZuR8RvcR3Kur8Ue9haSRykrZe3PBQahrAfmgGSdhylYgsiQbTt2aW2ld0FGSRpZZeyqBuQVK/DxA6KMAA69/RFpuJcOxXfRGPYGrSi6iOdJUvH1NgorG2TQurNOrpCjZOa5NaxdUdsNFQmEFUDaSi4fidRhljiwjdpIPiFDStQMemey/+TC0e7xkuH6ajBJ/1N37R4L0zh2LpVqbalJwex2jhp2dCOS+aC2NFc+zntPiMIXe6fAdq0gOaSNDB0PUQVz5MCf8Azpjqb9n0QQuJXmnDv8qNyj39OTuacj/1d9Vr+Ce1OFxP/wAVUZv2O+F/+069y5ZY5x7Q6aZcyuBTBWBMAgncCJCUPlToI9pTagnVJG6R0jSEUYRlJoFhCGaQOqLmSFNyaNQ3KALBJKWpOyYWrWzUJUcgHRJUa6bfwoOLxJb2pOf2UWO+g1UXXKHUeTGmi5MpCOJPaUUOUVr073q4VIvRJiU+LILHp4cnsWjB+23C4rtqAmHiXDNaRrY9I0WcdiQDAuvUuKcLp1wBUbMG1yO24IVPiPZPCBp+At6h7reJIV4TXsZz0YC7tURlMaQrPHcNFF0NOZp/Kfr1TuFYMvfmAkAgDq46Adlz0VWtmulZM4Rw1rG5jAJ1nbor5tP4ZaLbE27IESU6jwr4gXGQNtvDdWxb0+9l1KVUjlat2VNL3jbgkEXtb/1lXPCeNCocjiA77tGxVdioBjdRqlEPEt/ONDvbYlPkwxyImpuLLn2i4X79kAwQZH0XnmL9j8W535QADqS0WJ6H0C9F4ZjMzG5vzAQVG9qsb7vDVHNPxEZRBvJ/iT3LgjOWOXE6OPI8lx3CaTCWBxe4GC5tmTEkCRJgqudTDJ5wresyG99j1vPmqbEEuIbtv3arrx3N0NkioLRH91PzQw0bbo5Nndde86eqCHauK6+kcormffVAcxGqGwHeUJ2yBmMISBc4pCgzIfKc5hI6oMnRPEhGwDoPJc10Hl2eqPTfIg9ya1k7CRrdZ12FGm9nvbfEYdzc7jWpjUPu4D/tqfm7jIXrvBOO0MUzNReDaS3R7e1u3bovnsjZH4fjX0nhzXOaRcFpII7FDLgU+tMeMqPo8Fc7RYT2L9qcRiKjaTw14ylznflcALaCxvAsOa27nriyQeN0ykal0cGwnA7JGPsmU60zIg9vzS/mw0EBTXJC7qo7sWJjkirBQfZRMTRB1AXVse0WvPl4qLU4iyATM3EWnrui4N+g7QKtSgwEqSvVBNiNFyXizWyL74zbn3f2isJ3VRhKVRsg5SydDJU9ryIAAjpAC5Z4qemjrTv0T21UZjpIUAYgjbabz5c1xxwDZJAN4HoprDOrNonVcW0fmIHaVTY7jVJ8sDpE3O1vVZDG4t9Wo4/EYJi47JgGNEEFznlz4Ii4Hw7ETI3+i64YuLtsHBGzIp1aZY28zJ/aRcEhS+D8PbSYBYmZJ5zqY7l5+MW+k0PbI0BEz3jvutLwnjfvMs6uAmLXHTlqrxjZHK+JsGgCT4JhqlrCdNgNyVDGJlsd3iupy6oATZpsOxUSrsi39AMSy55qHiWZSIMEhWtSnmc4jmqzjTCMp7V1Rlog0SsHVhwcOxw2/wDJUPt9jC57KUxlGYgbl0geXqVLbjGtbnJ+G89sG3fosRxbG5iTeSTvMRoJUMuNcuXs6f07db6ExdYBpHLMPNU5cAOseunz8UTG4qQ0c4lDwOBfXLvdgWl19LQB3/VWxrhG2DLLlKkR2zl7T8l1TYc7q9o8Mo0wPxDidTlpka7CYMnsVbxHhj6bWvdAa4kNBILgBpIGibyJukTcJJWyG657k15++xOJ1QiFQmDhOKVpTClCK1PZdJTSjoijHFxEX70pqE335p0SIQbgrNAJ1M5xH6uWxQarbIcxDmqSfj+IajUfNFfRhMHjH03Ncxxa5uhBII7CFu+B/wCSS34cSC4fvaBm7xofJefuap/C+CVazvhhokS92g+p6eiScFNVJDRbXR7zh67Xta5plrgCDsQRIKI50qjwFdtKnTpUw5wY0NBETAEKf+J5Bw6kLyXjknpHWiS4Cf7TsodsLKI/EACSSUM4sbO+SpFSAyU7DNJ0ChYnBtnSOvLyTXY49vZH1UStjG7tuqeObByBV8G2dTolTKmMB+/4XIXlNozj+KVOTRPT6obuJ1Tb0t6XTHYW09uhKfTw06x6lMpJfX9FXFMfT4nWH6iO0n6otTiVVwMu1F4S08Nz85S/hwDt4LeRMHGiq/CiS6GgR+4g6axoorK99VqKPDfeHLz7+0rL8TwgbUdksJ07dgpumxr0TcHS96cka/cq8bwVrAPdm4IyydYO+/VQuC4d9N0OAJAM8wYm/mtbSo3IOgHqVeCSiznyy5UVkua8mI5z9dFZcMqguqOJgNaPOZPki4owwkDb+FU46iWghoIaW/FHS9p7dEsrZNOiVU44w2DTHOLqDisS17XfEY6iDKNRY1rW5tf3CfEiZCgcSLQZzai4m6rjclpiPZm+I4s5so0Gg5mNVVYhoIidB8lLxbcxcTzJB37LIFLh1QjMTAmw/UevRI5Ju2dqjxVIp3sLnANBJmABeVqcLgvwtHLBNaoQIHk3r1/hF9l6bG1Hlokht3ax0mNbbKwxFWJdPxGQCdQNLdSjky/tQMWLfJlO+gKVz8dY8rwTsz/l2qr4m9gp5Xyas2M2bzH3zVkKjmkxdzplzjoOU7dVT47FtDTSaASTLnxckcjsEuPbNlpRKxx+/BMmyJUQnBdhwiSlaJTAn5UDClwBskc9cKaUsW2E5ryEtVwN00FdT1uimwDqRGiIx+V0jvQHCEYwQt7GXRsuC8GoVaLXvY55JOjg0AA6ffNanD4xlFjabaAa0aBpB9RqvP8A2XxZD8kF2YSOYIF/H5LUOEi+Zs6alc81b+RVSrouqXHmg2YQeYhOd7RtmMhjmXX8OSz0wYJn75pW4cu1IHj5JHBDKbLil7QMDiXBwaYgAC3OY+isKWPpvu10jp8x/CzVXA9t+y/egu4bUF2yD1hZwvph5UbL3zI1cemig46oBoD6rOmo4C8HwB8FGqY1s7W5qkY0uxG7LKtiTNye5KqB2Lfs4eIXI0voUk/j3GIyjnr6ZUyajiCS4gaCYE876hMpcQDAQ8EmemmyNS4k17X2/LoC6JHPSy5eukOpJ9scSQLzBtcl0k6zFlJwxMhmaLbSLdyra/GBADNd5BPdJUjB8SgTlvzjTrBTU66MpwTNdwWnlL3kn8hBkcz/AAqKpRaa7zE5M5j/AE/CfMFabgYJoAuJ+LMbgA2toOwqOcGw1n1BqaT2x2AmUIxbX8Dclf8AJH4bihmpiB+RsneRYg/6QT3q2pvJzg6jN/yHzWSr5qZztNt/r6rX0qodlds9od4D6E+CpVWSCNOdpbzaY7ReFGFSRB3HoL/XuSU3+6qAzLTodiDv98ihcQaWuMfphzfvqLIRYGgGOc2G9hHmqDi9WBlMaQOcclo8cA4B7RIdfs5hY7juGzODpgRF9oVH1aDBLkrAsfplAN+WvM9i52Jlxk2Z5zbXx8V1J7WCAZygDvJIPqVWh3wVDzI9f6UEtnc9Is/ZzGtax/NziT15JmKxQDyT2iT81n8NXLVf+zlMVs7alAuabipaBGokxHddNKG2ycJ6SKjivEszoYe2FVvEL0jD8Mos/JSZmNs1ye6dO5Q+L8Ipu1aM25FvRPCaWqFnilLbZgg7cosyLd4+YRMZSyEjYEhR6eq6jj6OczuSeqJYhAaVjCh0JwE9i6UgkXHeEEahKgStanLljDXiV1A7IzNQUwth0hH0bpms9iaDS59/iy2G0Tc9ugjqtZUp3iJG5zfJY/2UxgY5wdq8QD2XI7/ktTRZlEDnf7lcWdVIdTQtXDsnWDykD5IL8MP3EgdAnvpNJk6/fPVI5vb4KPJr2MpIHkbrZx6iwSVqRdYOEcov4pRTPd3D+U5xtr4ER6pllaDd+iDiME7nPRVzw4HQg8tvBXb2Tp5kfVV2JpxeQO/+UyzP6DX4K+rhGkyfQrkSpiL/AM/Qrk/lYOP4I9Th13zEbXtrvOiXDYd0/pg2O9uxWD2nSR2BcWn9tu6651kbItUIcIwA5BB2OQW3m6NRkAAyY5/UBR8p1+QRaLSQfhk7WlMr+zKUr0aj2f4lm/6RGxyHzgqVlIzAjc36ODgfksxgszHtc0XB0WxqEFma0RY/JPF1orFS9lScMCCItqU/hlSG5P1M9JsY6WHeETh52OoEdt/7Ve14bXzDkRe0xb6K12gdMvajAbcxIHqO8eiiPrWE3y2/0n6I9Kq0lzf23HOOf3zRXYcPBBN+fz7D96pLBRVYbE5C6m7SbHly7tvBU3G8PYutBsR1U/F0SDDtR5i8KHWq6tdoRyuEYP0zMy9LVwPMepCiV6nwAdT5R9ArPF0cj4Gp+LpYf2oeOpNDGHefW6HUjsT5RskcB4VTyfiMQR7sE5GHR5HM/tB239bPBcZdVqZKYimSGl2gE6ActPJZEvcYaScoMxNpO8In4l1OwMSAUzg2TU1FG4qY1rDDSXOv99FAxWKdcvIFpg+qrMFxJrmAD4SB8U3nsUDG8QaZAEnmb3U1B3RR5VVguJw50jdQYhPpixB1N0wme1d0VSo4ZO3YgN02oN0rl02QYBoKdmQyEuZAw9w5JraiUIbhdYwcXslqNMBMa66Mx220oxMw1JxABFjrr4LacHx7qrAT+YW11hZDC0C+Gt1LoHjv6rcYDBZGgNE5RqFLO1SRbCndj8om/wBU51S2nnCOynG+vQAeYumOp87nZctHRY2ZuSOwWH8p7WixieXLtlNbQIMxHqiViQZJHggEjVaO8i/UeqhVqDtMxPjCl1nGeXaVHrVABY38ljEYsI590LkKq4zYz3SuRATW0Wzvvp92RDRYL5fEkotRpNrRPNDaY0AnnZRtGWNfQSlTH7QD2BEqvJsdOyPRCAJOpnvR2wNiT1v5o2hqoaYIgDwF+26m8IxWWWuPwm0X30MqGavj2hIXm4HzPyRsDRdNpxfcE26SPqFBx2Hmpm5SR1lLgqhd8JPxDQ+kyo+KNQPzbixEWI0VlLTo55Knsdg6xaTBuLgcxy8NleNqyA9um3ZuD1Coa1DM2WHK/kbo/Dq7mGHH4NNIg6TZVVSVom9dlpi6Lajc24seY6KjxeHjVXjgWuJFzuNnDmo+OYCJbdp8uiFWK2Y/idKI7+6RHgqvH04p9mWPFw+a1OKog9Y23We4nw+o0GB8B06b/KJ6oNbOjFNcaKagyxMfYUbFj4u4KUwlxDWg7C3ajcWweRwmPy/Mq0ewZGuNFRElK0ylYUNmqozmCXBC57b9qbuleZ0RQw1pXNOyaVxO6DAKQmJ6aUA0cCl1SQEg1RTMOaLoxtCEHJ4dzWj2YuPZ9s4lgi2p7hK3oEc/XzWU9iqTXOe7V4AaNrSZPotUxt7+Ov8Aa5M8vlR1Yl8bEJ21++xL7zoe+9+1Epsk+kCfMhLUYeZnmVEcAG8j6fNNqW3v3W8DCMRe58/NDdRuN+yFgAT9zdQ8QAR15QQrQAtn+v7UDFVeZEdiASveBvA6ZlyV9Z3ID/SFycVk4h0n00Hgnsa7W3gD5ymNrkGIEJ7sUQQBCgolWyS2HDQ+FvFL7qbGB0mUJlUkSoIxziQIET1+qahSzpsy6RG9o/tMdVE2aCew/SED8QQdB5/VO/Fu6eCajWSQCL3EeCmtq+8FxDgP9zf3BVAqmdTpzKPRdD+/7uhtAkkyyw+HkZoteOsH+EQ4bMC4X/jUIzKpOYWhpt0XYaoYcNi0n0XdFVE432JRdZrTp+k7joeYTKoIJ5fqHzUVlYljgf0iR4x4FHo1CWnp9x2LVYGiDjcLPxN20P15qKHZhDrddVOc7UbFVxdJCwpFxDQDoJ6DXr1VDx++UnlAHmrvGVII7vNUXG3S6Ng2fX6Jodhu2UekeJQWXKNNkFrrp32ZClcE2U4arGbGuTQ5GG6jk3WRmFBSFNY5LKAbsaE8jkui651kDIZKIHWhOygmPvRD0JRTMTOEY91KoHDv2nn5L0rAYllQBwMtid/A7SvJ5grS+yeNcKgZ+lwMg9BIU82PkrKYp06N4XA207VzWAbk8rqBRrGdAj0qhLZPX15LjaOkeCb/AJhPZ/YTPfEa36kSfGVFxFYiY+ahfiXQTay1MxZVMpMkkdjf7UTEgSIDhtJkHw3TqGKOWYE9/wBVz8Y7xRMQsQ8A/m23Dv8AiuULiOIdnve31XJkhL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6" name="AutoShape 42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8" name="AutoShape 44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data:image/jpeg;base64,/9j/4AAQSkZJRgABAQAAAQABAAD/2wCEAAkGBxQTEhUSExQWFhUXFRgbGBgXFxocGhgcGBgZGBgYGhgaHCggGBwlGxcYIjIiJSkrLi4uHB8zODMsNygtLiwBCgoKDg0OGxAQGCweHBwsLCwsLCwsLCwsLCwsLCwsLCwsLCwsLCwsLDUsLCwsLCwsLCwuKywsNzc3LCssNyssK//AABEIAJoA0AMBIgACEQEDEQH/xAAbAAACAwEBAQAAAAAAAAAAAAAEBQEDBgIAB//EADkQAAEDAgQDBgUEAgEEAwAAAAEAAhEDIQQSMUEFUWEGEyJxgZEyobHB8ELR4fEUUiMVYnKSJFOC/8QAGQEAAwEBAQAAAAAAAAAAAAAAAAECAwQF/8QAIhEAAgICAgIDAQEAAAAAAAAAAAECEQMhEjEEQRMiYVEU/9oADAMBAAIRAxEAPwDcALqFCkLMo8pXl5AHkLjsRkb8JcTYNE+txoEWvIoDL1qtVocx7JY+IDiTkvaDv/CSNrhzqbWkg1CA0HUg8rbLc43DhxDnEkNvlA1PNLK2LpvgtpiQIBIgjaGkabqaJoU0W1BlFQFrtxIIHJsjzRmeP5K7cWuc3KwNyzcaX36oeqDa1pPO8/S4SaEVVq+X9Wul0r4jVqEinTILnmGy4DqTfyTDDcMFcxms0jO0g3beTFtxqOSZ8Q4a1jS9z2suYJMACLAdVSj7GkLWcOqMY1owk5WkhzKvhJIicsDbad0oojE0JpZHDPaC0Xgfp5GE+Zx+g2l3bXy8nxZGkzPp5LjDySC0m8mXTMO3g9PZGh3QpwnB6tRgJeWPIOUlvwn9Ry7bWKa4bCMaAA0em/pvqmDHFpjY7ybKjQzYHbf2WUsjJIqu1gE8v7QppHMfDA2PX+gjjTFpus52rxbgGBpiS4wJnqn2NIaU69NgD3+EGwLtJuRB2KPwWEFc1M7srabwbDXwSQfKQsCKxcB4ydyDeYuNeS03B+PtpYerTyklzjl5eIQ7MekfNNJIvgM+z/DW1TVeHQ0VTkgXGpJJO5BGvVMsbwoZDD5c0XkE32sDZcYavUpsbVLWy9gJA0JiQOhuUXgGU3AvcSXRLi6xA330sUUgaMrQoNYS5rdZBJM2zE6naZ+SvqsbrqdYvFv6VFXtcJIpYcOpyfiJzGTJiBaeS1HDsNSr0M9OQ2rDtrHl6XWbgm9CeNrsyv8A02sSx1JzXHKTkDSIbcCXTBlw181XjOHy5r6gPfCDLdAIsPK/mtFxniBo5aLGlmuUje+x052Sd7o9Rvv16onqkSzZhSoXS6SjylQvIAleXFR8AmCY2Gqow2Pa7/tdMZXWM7WQATUeAPEQAbXsh8c4Npnw2iIBgCOuwSfHhjmPh5c9zrgkggA6RtqLoZtapUjO4ODTMb7agclEpJCbOYkDZog+/wBVbULhfNABubnlEwvY3FDLJMAE3iTO0dbqoYoOp3EEfEDqOU8td1k5u7EU4nHUxS/43OLyJApNu3rnIMDyCu4T2cFZrK2JqOqOcJDSYA9jf6K8YYsoy1uRsQRpmk785suMNibSQD4Ybe4Ggy8vJaOVdlcq6CK+FoNnI3uyNPDAd1mJNkLh3CACL8yeu422RIfmvJMCBPTX1VVYbWn+vwokyWyXVSSBYTtuqhTqOaXMZmMwAXAZgYOYa6XU048P+oFzp09D/CZPw1NrQWvAOkNcJJOgkXPoFEcftghTgXVabqrKwJA+FxEBwmBA0Gqq4jRabVG2MZpi0iLct/ZNadV4h2TvHicrv0jLrbZx6o7CYKk+KppgE5SDoDYwQNhBIVuKbHRlKHYxzw9vhpOa4Fjmgw9pHwkbRp9ln8ZgKlCoWVWwdoNnAaEWvoF9cayAALAbLKdtHCo0NAbmaZaSRcaEW/fZUyk6FXDsWXBtLMXeEGAfETBvNyYEpvxSmaFAueCAQQMuoLgRlPMdVi+HU8lUVA8MLHAl2t5sOV1qWdo3926qangbA+Gcxm7Y8vkoaViUuLMnh+O1aTRTYRlAjQfP31RvBO0dZjHNzBzB+gtsQTJuILQnPEjg8VhqlX/jZVYC7weF3MAtNyCbLIYFpynSCbE9J9+Xqhx4s3cucdG/wYbXY2m3K5pLi5hzHI4XbeZZIm/1SjEUKgrZgBSZ+pupJtBMwSbyTCE7H5ziXODiDl0GhbIDs3QDdBV8YKtU1GkFuc2IJhk/FPtdDdqzGUKPqikKFK1ESFBXFZ7gPC3MeUx80ubxCqJLqYyt+Ig/QbwpbA44nUrBpmGgXBabnk2Puk1Ou2S4k54MxqefX+0TjKlVwNUAhpsDoSCDtNh1QjaD3Bz5Ba2wJEESfwyoceSJZ3SfSMtgmdT/AD5qcQ5ziMjsoFpbo20X/wBv4QpNhIcIH6rSD0gTKcYPhkgEFp5w4eE32HnoojAEW8K4G0F7nE1BAa1xt/5FsaAmPZRiOHw9xyO7vU5dToPVOaNNzTEjIBAG/urpi5W9Irsodg2ZMsCBMTtO6UUeEGGnMCCLiemxCz3HO0vfF1NjbNdZ4Oon7xKGoYepDTnfIII8Rt113SdPsfGzTNpik1zSQXATrytfcGyoxLfDc6mARv1tp/CRN4eXElz3T/tMHZC1sJUBDHPc4RaCQIG0BJpMOBo8JwOrlbUpuMl0kO1dYQYI6QBZaF2DMtcAJbJjmTuTrOqwmDq12fBVeDyLpFuhTQ9ocUBbIepYfs5VaDgzaMYBoI8l0sQ3tViBq2kemVzfnmP0Trhvaem+1Qd07r8J8nR9YQmg4tHuI1qjXEt7w6yCRlA9P3SQh0FxbAHIbblbB2FDnh5cSBoJ8OkTG+qnE4NrxB0JExvG0+ylxsmj55j8EabhmADHnlY9Z2S+sBTqQfCDdoBgAD8tK+g9peHOq0nZDDmscRvcCwjTnfVfL6M1GFz5NyNeadUNKwQy95c8XFj581bVfAEHp0VT2kFxMk+et4mV3T4e55gnYeUz/CiSbds3hJRjSDMDxYtY+mz4nnK52gyawBqSTr0HVRSa2myDcz8ImSI0na8Is4RlJkm5j8ARHAOGGo3v6rSKZdlaNJsSXTyEBN9GUv0+mKQohSrJPSvOaCINwdlKXYvGHNlaQANTrPQckwGJaIgi0abJHxvFNdRJDZgkDSDBAJt5hX/5bzbMPa682sQCxwaW9YiOUAbIoRRg+D5wyo5xJLRmB2GUiBNx6pzQoNYIaI8kPT4gIl8NHObDoSszxrtnEsw4zEG7jppt6/dJKhpGye8ASSABqSvnnaHtG6u806TiKQMSP1nczySrGcQxGIM1HEzowWFun7o7B8KYW3cc5uMuUsBgkMJ1kwhsaBsKxogHbYbpyCSNIAul+DcHwYvE3R7WO3M9FLLRLRbqVXijmaSNW/CiKbZkLrIAkUVYZ0bXIufsihzCXl+V0bG/kjGOtZIaRD6YOypxOGGUxbodEW0Lqq2R0SGLuFccfhXhrpdRIgtucvIsn5jdbmnxKk5oeHtLXaReedhdfPOIYaXeWl0sp4ipQeHsMEi7To7zH4VpFmUon12nWa4ZgQRzXyHGUO5r1qIMsDvD5G4W7wWKD6YewnK8XH1Hnssl2no5cSXbPpg/+timyUzO0iTUmLD7J9w+nv0SJ9PKc1zeHfYp5gXDKTqL2Ez6KJFICqUBXrspMkuc4C5sJ1PovrZ4W3uG0ASGgASIkga+6+b9hABi3OyyGMdHmSBN+Ur6tTcCARoRI9VVaIYlPFGXFzyPNW4XHNeSBYjZISIsJXdEkRBgg6qibG3E6rgWgEgEGSPTdAkWMIrB4nvCabwDaQd/XqqsRQyF0aG4j82QAM0QdUF2gw730obJgyQNSOUbo5p/B9uq84NzWDsuYbxoDMesJgYFrySaYJAFiJMHzHoisPg2yARyKN7RYVjMQx1OYeJMwPEIkaAbhU1XuDoi1xPNQaInDYa5cOqq4g40/Gw+KIk7bSOtynOCHhgiEu4xSB0U3sutFXBI16WThoiyzvBqpkttb7yn1Kct3QU2JFrnRYKwKtwtzV7VJaBKtAlwO15+33RNA210suMZSkTyOkoKliZdE3G/P+UBY2ChxXqdQRdUYx8boGVOgjN9/ok3GqwNo00PPmEQ/GzERAJmQuMXSa6mXAwNCOuydEMO7EVyWVGnRrmkf/oGR7j5qjtrHeU+eR0+RcI+6r7G4ptLvxUcGjwvkm36gfqEu4hje/qVKv6csN8tvdW3ozXYGwSOn7I3h1TLadNAgeGt+ZKaYilluNbSoZYR2bGXGEf7sdp7r6HhceGUvFq0hoi2a1vWF81p1slejVtlzATtBsbrZ1CPhzaXjlMiekwVcdozlpgtRwlezxe58hKVcSrVO9ZTpgzFg2JJM6z0CY4KvmaCRBuHATYgwR0TsmhphaWVjqhdEghsai/1QhaP71PuoFd2UNmw5WneT1UNKYE54FgoBnmlGK43lflpgENPiJ36CD6SnghFg0LuM8O76llEZ2nMw9dx6pWcEWxTJ135T+FaTMlnG9aT/wDV8HydYfMfNJlRZZhPA2SLmZsDPLXa/wAkr4tctDdXSIbz2sn/ABOmc0MaTDdh6/dLeF4Yk988XjwDkDqT1+imrZbdIztXh9bDw9wsbSIIBtqjsLjg8w+AfkYT/irBUoVGjdpjz1+ywQDviH5om0SmbKi8C3VWh19fz8CyB4s5oGa9jIv0/PVM+FY8VQQ03EeY81DRomOqr5SPiP8Ax1GlujpHrsjaNV8hpbPVA49j6r2AU3HLLjl1jTRNA2HMxMlseoQnF8aJhLK2JiSBbb+eq44YHVa7Q68XPpGqBNjfDYMgGReB7m6tqUslIkn4tRtum7mDLCW8YAazXX89FNjozOKa51miBALuR3A85V7Kf/EWgidVfhuE1XsBJDWkT1PKwTHA4AsfOU5G6OcR7nlF7JuSM7Ql4dSe2plc0tmYkESeiPw5LqThqWm973/pc18QatbMLhslusRuSev7K13DnUm5s05yMw5AmxlTy2FnOFDXsyHVukjTnfmlVbFV2PJLycxBMz+mwR9VrdAQSdYPLpzXWLo6OIBbBOhBOlwdDompV0Nqxji+KUy6niGGo0sd4vAQY9RG585R2HxLWF5e5pBhzi3Zxu+RPMjTW9rIjE0Ja5swCINtf2Wa4nhHUKLWk5h3mYEQARH6hu6fktHrZC3o0OH4rRe4tFQSBuC2fKdUHj+0TGu7um1znGwMGL6Eep0WWrUi4hzTfW2v8IkVXHLnLiWfDJ+Hr8lDyUbw8eUnroc0Hf47cjoJJAqBpvIOYNk7DfTXdEt7RNGrCB539ll6r8xOXXc7Dz5lTToAwHOcefRZPKzrXiwrezXUePUiYJLRzIt68kVjqXeU3BsGRLTqJ1B9ws03G0KZA7kFsakklEt4xQEMFOoxhFnB1wf/ABOy0jk/pz5MFdId4TFVTu4ki7nMLQ3TQH4z+y7bWpgZQ9sgaZhNuax/+bUzWl25kSPmuKOOdN4BOvhbf3GqayV6J/zturRq8TxOg1jgazPhOjgdQdIWVoULT8vb5IujUw1RzXVqYFjeLHzAGisw1IsqOp2OU68xsfaFTkmrRn8coupIS4ynfbomVUNpvptpU3AAw6sQYeT8QNoIkWI5KMZh2isyQIzAkWuCU67RNMMA/wDsHrAcgl9k06kRO4t+yGD6xfU7nKDlAJJIjMTcczYojEuy02yNFzwamTTLzbOZF9gIUbSHN6MzxPAVKN3nMD+oDU63RPZuqGvLjyPstNiMF3rCwtMOET4bddVhYfQqOY6ZEg21HMeapK0JSNvSxMnpCR8Yr5n5Rc6Re5JgL2DxmS+siPJc4Cn3uJYDpIceuWSlRbejQwZDQ2BYeyt/wg5sO+un5KPNMbj2UOcRow/nql8WzFAlHAMa0NawQNBry3KU4/BOJyspuaTdxPw2MwDoPkn8uOxFuv2CGqvjW/Pp7prEFiWhwrMwhxuDqdWnaHcrqWYIBsZpJuYNyeg06Jm3G0pAt9z6FefxBsjKwXPxbD2R8cr7CwqoEDj8K2qxzCDfQgixvBNxKNqj5hB43GNpCSTOsNmekxYeq1dDim3SMdQflBFtdrqx+JB+E36fsucVDnudDg0uJ1uJuZ57qTDRI3XFKrPZxpqNAtHDm8uy+ImD10RlOnG5Kqr4lsDNF+aFbiSI1Og0sfVDTkNOMAnEuFkTxADvMo5Nv5NuUodifFJ22gompxBjnNMEOytnNYEgESPSFpCNHL5E+Q5poTiD26fkxZA/9TI8NvNcNLnXI6yYv6ToqejCCbegykCDBv18v7TThFW95/1APLkOYQHCKVS5NFzmWyuAsWk689im+GrF+lGpHhjwka76IjBo0zZoyVL0cV2Z8VTE6EH2mR1kJjx2tD6XLxT52j5SlP8AjV2v71tAuLZgEjffXkqsW7FvBD6BiZEESDznZapaONvYdxWo91Mht7W/vZOOF12Gm0MMgAAzqCNZCyeG4hWpQyoIB3I57SJCpxnFTTee6El/LS2pI9ULWhy3s3GJxTGCSQLevsLrGdp67X1g6neGgOdBF5PNLqVbFOfOSTGpB9gbpjg5c7LVY4E6hrDrtdN2KNHOHpnJME631sDH3UdmXf8Ayqc2ufmD+yZ1qjjTIo03BrdTl0kTpqSln/SMSZDaZv8AqMCPKbykimbStxKm3WoPlt8kA7jTTORwnzH0CUYXsbaalUg+cpnQ7J0G316iR9IVGYRh8TVfJBEef8hdGkf1TG8ED6XRGEwIYNSfU/hRPd2j6oELKeApTq7W3if9iiKOBYLBup1BKKZhxuAfzqrWsIiCB6f0iwF9N5sHgkX2M7aEeuiHxwcaZZSgEzmFS88uo8+iPc8+yrDzMpcTTnXRgK+dhAqAsNhfmuCxxtEjzIW34rUYaT5g+ExLeY5kLJ0haVzZI8D0vHm8qd+iilhgNR9/qrDSnp6rz3nZep0zqT6BZWzp4pejggTzVbsPDgRuLg76/uiTAtGq9XdAv+fkppv0KUI1sqfRaP0j294/ZaLg3AGuyvqA8w3aP+4Hy0S3BcMqvbLRA5ukfa60Iwj4BfVLojSIt5rfHB9s4PJzJfWJfWoBjg6kASyMzAdWmY8Ok2QtbtG0DMxsjrYyNojZU4rhTgJoPe14O7hcfYrNuxJnI5paRYyNOZhau0ciSZp6PH3Pvka0A3mTPr/BTajiM4DhaR7LJCmC3LScC50Afuf32Wpw9EMaGg6COvmlC2E0kTXwgdaAfMAqilw1rZy0mDrJHX6pgwSu2jqrIKmsEaAeynuR0MLsrxCAOO59D0/OisDOZUQpCAPd2JVxVY5qamiQFjAFDyFVnXDigDtpXmGVy0rqlqgAN7gNfzRWAWSZ9Z0jxH3Kl1d2YeJ3uUwGuKw4qNLD8LhosXxHAPpOh2mzhoY+h6LWd4Y1Pv5qAZMG46rOcFI3w5njf4Y2kwmbEhoknkJifKVDRIHOFu3UG+IZWwQJECD5hRicKyD4G6f6hZ/Brs615rvoxOGouccoEkmw3Wq4Fwzu8xcZc6JGoAboOuqW9i2z3pNyHQCdhJsOQWvptE6K8eNLZj5Ody+voG7vouX4ZMA0ct1JaJNhstTjAG4dUYnhjH/Gxrup199U6i6rrCwQAlwfAqVM5miDzknWJ1RX+JcfnJMIXLRcIAFFAwuhQj3RbRZei6YAj2LwF0VVaLearqC6AB3BSymURFj+bK5gsUgBDTI/PNeDfz3RZFvdSRZIAF7d1GoRbxb3VD9EwKg2F1TC7cPCuGiy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14" descr="https://encrypted-tbn2.gstatic.com/images?q=tbn:ANd9GcQVxfRUyHw-AKDUtTf-6VyIJ23TnlOilrtl6uFs8k-Ms7YztqWR1ZRIY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597547"/>
            <a:ext cx="4114800" cy="3041378"/>
          </a:xfrm>
          <a:prstGeom prst="rect">
            <a:avLst/>
          </a:prstGeom>
          <a:noFill/>
        </p:spPr>
      </p:pic>
      <p:sp>
        <p:nvSpPr>
          <p:cNvPr id="19458" name="AutoShape 2" descr="data:image/jpeg;base64,/9j/4AAQSkZJRgABAQAAAQABAAD/2wCEAAkGBxQTEhUUExQWFRUWFxcYGBcXFBgYFhQWGBUXGhgXFRcYHiggHRwlHBgXITEiJSkrLi4uFx8zODMsNygtLisBCgoKDg0OGxAQGywmICUsLCwsLCwsLCwsLCwsLCwsLC8sLCwsLCw0LDQsLCwsLCwsLCw1LCwsLCwsLCwsLCwsLP/AABEIALUBFgMBIgACEQEDEQH/xAAbAAACAgMBAAAAAAAAAAAAAAAABQQGAgMHAf/EAD4QAAIBAgQDBgQDBgQHAQAAAAECEQADBBIhMQVBUQYTImFxgTKRobEUQvAVI1JiwdFyguHxBxYzQ5KissL/xAAaAQACAwEBAAAAAAAAAAAAAAAAAwECBAUG/8QALxEAAgIBAwIEBQQCAwAAAAAAAAECAxESITEEEyJBUWFxgZGh8AUyscEU8RUz0f/aAAwDAQACEQMRAD8A7jWJavWpdjMUF3qspYWQJ/eCvO9FVS7x9Z0aSZ0Hlv7VHs9pEYEz8JIjqY00GopTvSIyXM3RXouVULfHQQp2JEwxA58hWsdpdcq+IxIggg7aNG3rUd9MkueejPVTHHdYnUfEOkiRqa3HjBMHbfYzHkQPvtVX1MVyBZi4oFwGqfb7RTdKakD+ETET/b6ipjcW8UDYDU6VL6mK5AsmcUd4Kr1/H5ZgnT5Vrw/GfFDaeep+XnRHqYS4YFmDV7NKcDjZLTEAgTOvlIOx1+tTO9pysTAlTRNRO+o76p1IjJLmiahG/Wy1dmrLcMkmaJrTceojYqrJZIcsDHNRmpX+Lrz8ZVu2yvcQ1zUZqU/jaPxtHbYdxDbNRmpT+No/G0dth3ENs1GalX42vPxtHbYdxDbNRmpT+Nr38ZR22HcQ1zUZqU/jaPxtHbYdxDaaJpWmLqbZuzUODRKmmSKKBRVC5i+1VbtChKny19utWl9qpnapyNjuYI8umtLszjYhnP8AEcYSYLgOJAkwQTIGpMQJn2rThbrEN6KS3PaeR0Pn9qTdocERcd40ZogDUEgaR6fetFjHAN+7BB00zGGAXYLrrqaySimsxYpa4vxJljtX3Ny2GuDfJ8Wonry15a61jxLFCy4AZlYQwyn/AKhbkeuon3jnqhtYlmJS2gzaiQ0GQZiSfaB5e7FLSqAuIEXTqCxk5lnedtJ2IMkClyi002TGS3GvC2Z7vfXGCmNCZCgmco1EEQD86l38cUgSFLFssH4TO4056zPWllvEBwEDeIqCoYlcsnUMZ5wf9qwxuGuqrPdCDJJSIAMDSRqY0G/0rO4Nyy/gMw1HONifwbirNczOhEsoGZdZAHTkd9PpVo/FqssYbMPDBkCTvNI+GDNbD3FzZviY7xpsQdNCee5qUuFRlZEzBeTDcjWBrsJ5c6yXtSl6eRaLZIs41zbU5iBt5lZMeKPr5VttM3h1mSMqkiDroGGkz186xv4c+BFAgAdTPIzr0mssLiUtuQwFyREEDKrAg7bEab+dTTLPD9/kMeMFk4dhReslnXKXJzEaZtfXbT77U1t2goAGw/W9auEYkXbQYALvIGwPQdfXrNTIroxlsVwaSKwK1Iy1iVpimyHEjGt1gUFKzsinVzyyrie39qVXDTe8NKV3FrVGQqaI7GtZat7CtLLWmEjPKJrLGjMaDXlaFgUe5jRmNeUUbAe5jRmNeUUbAe5jRmNeUUAe5jRmNeUUbAbbL06wRpHa3p3gqTdwPpGAooFFZDWePVG7YWmgkcqvL1U+0oAB0kwYE84qk3hFZcHMuLcMuMBcOxykGeRmPfQ/MUlxXDgIJPlI35f0FXK/czYO2ejZfkWH2ikGLYAQdZ0964ytmpNejaOnCKlBNiE4cW7kk5WQBhmMjcRI5yJ051tONd272AZgCVEAxoYPvTjDYIPYdkXUssuROQyRIPLXL8/KoRxaeGysxoWYt4Wb+WeU9a2a9SKdD0Ck9U+PQjcR4Hirl/vFg5lVpmPyDl8v/KrrgsK/dvav5SqgAMZhtdR1np6e1LE4jeUAqyju7ZUELJK7AtB5SBpHKpvBoveK7dLh2VlZiAQVABtvEQsA/DGXw7xqmzxQwO6mqMMwXOOPn+YJ+FWFQoHUHQzz8JMeW0TWNvFXLiqiqqwSTESwnWBv13qTYxIQuXnwEqVP8ciGIHlrOxFZvYkm7qC0MIMQAN+pEn61zJZjJ5Xz9znJehrZmjxaeHTSZ5mRzrzhzn/qRDDSCs6gxzGxj7itiKzvqSCSAFUyCeROmm5iOseVPMHwxWZ1VZAtqwYOpIdhmy6bgwevXnNPrrcltyTncacBtsq53ZYuZYCxlkSoywAIICxTmk2B4YzJbF0BTbKkBTpAAMFQYzSNTHpvToCtqQI8ivIrKigk1kVlbFBFZIKbU9yrR5dGlL7q0yuDSoNwVolLDFtENhWphUp1rSwrRXIRJEZhWs1vYVqYVtgzPJGNFFFMKhRRRQAUUUVIBRRRQBna3p3gqSWt6d4KkXDqeRgKKBRWQ2Hjmqd2ptFlbKdYOmn9auNwaVTe07ASZg7fTny61SfBDKRjL57lUMBjcGg1EBQJ196W2sFr4jOzT57fr0pyuFzhn0ypmH+ZQCJ6zM1r7n8x2gfZo+sVwLJqM5JHTpw60RccxtW2VT4X+JeU7EqOsSPlVRwuLAY2zbdoYgjKCJBjY/0qy8adhOsjfxAQugOnuedbuzvALd2zduMF73Lm7zN4lJOkbjNsII59a1dM/B4i8bnW3pK5w+6uIuBLSFTIEmFAMxqN9+v1NWa2z4W61i4neWwQutvKGHNiTqTEH5UrxPDmsL3tt4fvFDobaL3ni3DqBoASZ9addo8Ml1bWNLK3f2VGjHQ2+eXQElSNCOVOaUo5XH1Mt81fib59iWnGbl9hYtoe6Voe4wki2AxNsMIlz4YkaCZA0psvdkkgwCAR15GInQiIg1TsBcvXsMTaK5FJAVSAA0S05YBA15+pp3wm62UIIYZSTDAwPEZmdQdRt0HOsF9cnLZ7rbC/lmbuapcDQbz5gqDqCZ2I9eXkKttq2MLbLqhOchii5fCT00BgEga+tJMLhWCZ1UIxdFTdSAwg85A1G4nSaa9neG3BFxrlwAgQh01iDIJOkZY2PpWnp63FEsfrtXsVlFeVqcQyY15WcViao4knlAcAgE77Voxt/IjHy00kz5LIn0Gpqu4Li/eXUJKFgPyF+m+R0EfXaiteIrKSWxbHqHcWt1vEBunTcSY30rBxTbHhhyiK4rQ4qU4rQ4ptchUkRmFaHqS1aXFbq5GaaNNFBorUhIUUUUAFFFFABRRRQBna3p3gqSWt6d4Kk3DqeRgKKBRWQ2Hj1U+1uHBUk67nl8vKrY1IeMkbdR9KVc8LJDOfX8E5UIIRdSVBMSY3jfSBSriHDXRdHBOkb9AR96uIVQIAymS0ciAdfTakXFbgIUAzHTlBP9/pXnnZLuP4nQq/aisXsQ1yLQEuWgCYzASd/YVYsHj7Zt3cOAy32S2FRSQMoYAgvrB0MGlnCsGGxBfTwLqOucQB8g1TT2dLYg4hbrW28IyKAfCD1I0Na1bCOz22+7E2SxPcwscFe/mOLbwoxC2UP7uRzuN8T8qk4zs1Yu3hcctcVFA7uf3KgQAxTeNhExtpNML90bMupHQkMSdtBOwPLeovDMWQWQIQDJEifiUiSNpI6TtSYSm/FnHsvzIqU3k14HDwpsjMoDEhRIXJoV9BER71v4fhntMbttysyMoQlXUb5iCCQuaANd6mYDCG44GU5ti2UnWDAGo9deelNuEcGXEF5OQozjwiN4Oi7RoNNd+W9aKoSbyuf7F6d1k19neDG8jMbpUqYUAyw1JVjrPQa9DEb1d8FZKoqnUgAHUnWNYLax615gsKLaBREwJIEZjGrEdTUiuhVUor3JPIor2sLrQJgn0q7iCPaxcwJNQsTxLLqBMfEJgj0n7UvxnaXDZSHkyCCptsZ5FW0Iqjqk+ETnAq7d8UVctsAMynMyMqnQjwsEuLDjfVWBB94SdnMTmedI08IQKZ5+FWIilvGryGymRrotnUW7kXVtEckuTmX0jbnyrd2Sv2y0DQzBOeSRrAgDTbrSa95bGWT1SOgO9yCtgAMR8TRC+fU/WpuHEKBmzlQAWmSSBrPnVb4vAtnVdtyT9hUTg3a+xatrZNp1yADMFGVjzOuXU6k6U2dcpvw7jozS5LfcFR3FLcN2kS6xCW2MCfiSSPIAkE+pFS8Lj7d2cjAkbrsy/4lOoqVXOHKBtPgHFaHFSGrQ9bKmImaGrysmrGtiMzCiiirAFFFFSAUUUVAGdreneCpJa3p3gqTcOp5GAooFFZDYDUk43YmMsSZGv9KdmouIA59arNZWCDl/arGC02UnxABfDzOpPz/vVWfiLSQANBP/sw/p9as+N4cHulrsmW0HvEk/reoOIwKHMCANSBykTy67NXnlOCbWMnTSaRG7PZrly4QcoXu5J+GCH+L61aO7YMVIcLAIOWZVpCswB55Zg/7r/+HOEU4y5PK1mA98pny8R+ddRW0oiABoBtyGw9pPzrVojLcx2LLK5j+FNKEIly2AoC5obYS67AHTSlpwZtYpRClc6rET8RJAZmJAbSBHLpVyxWFW4IYSAQR5EbEVB4TwprT3CzKweDAXKM0mdJ22puhNoozO9jHQ32KeFAIb+IhZO2vPfbepXCcQXSWQo0+IFSuvlO4iBPlyqVFe5hWuJBkTUC/jv3otDcidOWugPrUi9JBgweRiYPWKhobdlXfViDBO7M2gyjz2FOTyBNv3iqFspcjksSddYk0pHamxBkOD0K6+mh+9FjiDXXFsAAIQXIOmighR/nkf5aQ9o8Ay3GuaFXJMgfCdPi+e/OmwUW8MpLUllGeI4mbrZihAO0CRAmJPWlWIwNy6O9wrpdnU2iwVwRzXN5cjHlTLhOAuj94FDACQodYuHpvA0nU7EVXONlczMuHv2mGZnUElBvLRkkaydDFI6meh4j/f8AJSbencR8duxIbvLNwkFkZCstG5mfT6067IY+dO7g6agRJ58tdt5O4qtY3iYIBJu3j+UXbrG2nWEAHkIq0dj8WpRYRwNNSsZt5I11GnpWWvd5wKjHzwWLi6KLZJAJ6MWA+01RbiFnzNrB8IiFHmBvPmdav2PxeW2fHAjX90GMc9JFUvDYR8QS4VjaViC75VVzPwi0oOgGpkt/Q7YSjGeWsv34Isi5PCI9q4QQyMQdwVMH2IouYi4XDm42YbGTI9CNRuaY8ZuW2IZAQdQWEFGKmCVYaNBkSNNKz4Xgrd1SjStzUqeq+XWDXVjOLgptCtL1aUyTw3tbcXS6O8X+IaOP6H6etWfBcRt3hNtgeo2Yeo/QrnV+yVYqRqDzEe9YW7hUhlJVhsQYI96H08HvHYp3GtmdLasarXC+0+y3/wDzA/8AoD7j5VZEYEAgyDqCNiPKq6XHZhlPg9ooooAKKKKACiiigDO1vTvBUktb07wVJuHU8jAUUCishsA1CxpgE+RqY5pTjeIDW2RDEexA39KpY8Qb9iUsspXEVJuj3PvrNV/iRPfL/CLbz/jdcy//ALp3jL4JZjpBj0zaz7ZlFV/H4hzdWAAmrNPLQhI9j+przNaev5M6L/aO/wDhambE33IMraVfIFmGYfNRXT64z2R4u1i9ddMpJFpGQzLzmbSOYkD32NXd+19wOoaxCkBj4iWKGfEJA+vQ12odPOUFJGKyaUmi4V7NVF+1TXbws2MokwHceUmFkew5+VOsRfYL4m0g5m0EADfSr9mUcZKxalwSE4kjzlMwYB5Mf5eo0OtbUOXfc6n9fraqyeLrkfulI7tTBO8GSI+XOsrXHctlGIZmICRuzOPiM9Bv7im6dgwT+I4sm4VnQKCBOsljr9Bp/MawxOHJtqQxILgx5mdfWZ96ruFxrXHQs2ugcyPhza6egJFWrh7aF28KwAoMTlEkGOpJOnpTJLARaYcJwHdowbUuZboPIVnYv20bu1B1MSdZOtYYjFs4Kohg84M+fl5V5jOGg2yqMbbxo41IPXodao36ksqfELl21jbgwjCSVHdRoTHIbbztG29J8a4YFzg2U6kvh7kp5kgFlXqaZ3cTYus1rGIbGIWJuISTMb5dZU78wfKqxxTD25Iz27p5MU5DYkN4gPtWe2ae6/PkYJy5/PszVaxC5SLoGUDNKFWIB/NoDrrBB61auzN62ygq6sFgAqMhA5AqugFUfCi6jEG0ndMCG7uGzaaGFBI16jnr5XLsuqgDwaTIWQI33y6c6VWlrLw3wkP+L3wtsyCoj4hAP/sCPmKp9vHJcJS/i7zWRsigIvozJJj0jferfx9RdQhmyecTp6cxVWs9mUbxfi7SrM+DDuzfQ/etFjS5f14IscvIt1jjOAa2qeDukXwg2z3aZRGVSwgkDprUm/2Ww72wUZ0Uw6kP4QDrKhtpqoYPhmGUA3bhuNoP33hE/wCAgfWatb2XgkyYjSfFLGB6DfU8gadXZJcP6DorUvFj5CK52YNxj+/DRIBZTmgE5Z11EcxSriHZ25aIUvbLHUDNlJ9CwA+tX7AY2xKohQudG1J9QCQJJ5ADz8jr45hLIWLifuyNg7AZpGUKoPqTHSt1fVyT34FToi/icsdYJB3BijD9pjhXVc3hbUqdVjrHI+nSrJxfAYcMGtq4QiDDgC2QBr4pJmdp3BqrY3szaxDq3enR+7kQJBGZZnYnxCrdT1sO3iL3J6bobJT1OOY+vl+fA6BwriqXlBUjXbXfrE/amFc3xHDRhsiI5Iyq0A/C0bzyMg+0U24d2luJAuDvF67MPfn7/OmdNGc6lJ8iep0QtcYlxDTQTWjDuCudWzIxkEa5eoMa/PUUYzFJbTO5GTadwZFJlfBRam8Pf/aL/wCPLKcFlfmwpxovW1LgsxYkQwKwyn8g5qdY+dO7RJUEiDAkdDGoqu3ePgoGTNcXMxUPAj8oVY1gHXXWmHCeLi67WyIZQDpsRpt8x865v6ffXGxwy8vg6f6jRY61LSsLkcWt6d4KklreneCrqXHKp5GAooFFZDYeXNqQY9fGT0Xfprr9PtT+5tSXiSjK07EfPQz9KT1DxVImP7kUTiV0HWPCTtzbVCfoBVZ4pi1UEsSJVoj2VR9CfQ1YeL4uDOXWdvMsD9tKovFHJbxSdAIO2nlz6R5Vw6K8y3Oi3hDPhmFYWluH/uy6/wCEMUB9JQkeRFMUxJkZiZGzT8taq+C4ndtqFDEpvkbUAncjofTfnNP+G49WGcr8PI7E8vavU9yFNG/kjkdqdl23mOExrgCTqCCpI1EGZjYmeZk6VPbtE8tLhgwII3GvQcvaqZjOIliTUP8AFEgwdelcadts3nODrwprgsYOj8Pv2CgR7hDSGcx8URAkbAAR8zXvGsRauuuRWCKsSpGgk7L7+8VQOH4xssTvqfPoK3ftRlBH99KO/bn3IdFeDoXCb9lHFu2CWb8zLz30AP36VZHgLDNHM6xy19o+lcp7O8aIcE6kc+cHQwfTnV+wNsYs57kZVAGRXBM+IEvzAg6fetMLFPZ7PzMtlbr44JdviPfIyWtCd2kAW1IHi8z8UR01iofGLNy3+/wt4AMCXVmzIxWFzrMgGdIG5IjWaOLWA3hUC1ZU5brCAzAbIANwdfudqU4njVpLDWhac/u2RHJJCgljJiYIJmeemulMnGLXsIlx4hT2kxty7l/EWArpIDhSrHyzgww9KRYjCreBAhz0kgj0O4PrWeO4m5nM7XJUAiTDKDI9evnSyy+GNw6vYb+IRDEjmsx7xyrLZFJ7NvHsZNOp5Mb+BxU+BLgQACEBb5uJ/XOrz2IsqghwQ2kydc23Of0KqN25f/7boywfHmzE69AN46irp2bwoXwyXjVid2YgTG0elVhJtpP7DoYSH3GcoTUyP8OvtFUC9azOcqhR1ObbzjT6Ve+NWrJQ5mddOTQR6TXMeJYqwjZELMTzuMQpHkwAX506bWcb/wBCboKTGnDONC3ftMEQLabVlWHvaRqWkR6Rv12uFjjWAnO2fOd83eEt5MJykeW1UHDERq6qAJARSQfInpsdKsXBOBZ2BuMqoN1zTcb+XKD4R5kz961wVKW7y/b8wWg5LaKG+F7RW7uMQqgt2ravkGVQ126VIUNlHhEEwJOse0nG43vrmZwVUCCF1I8tdBJ/RrPA3+5tutl7IgkhSrtmGmx7yQTI5/LWqfjuIubqMvdr3UOEklXIMSQ5BY65cu9PVasfh2SL9zQvFySu2mK8SG0rdyAFBjSTrqeZk1WoYakEc+npVi4lis2AW0cuZSugBXKBtmJO/pVdtgxACg9c0/7VyL4aLGj1v6bZ3Oni8e30JvDbzXc1vLJAkdQR09RpWLqRvW/AYi3aw8d4RezG4CPCApMeInlAmPMVLN5b6ySrPGjLHi8nE/F5j611ugk669+Hueb/AFjTb1Dxtjb44/MELCYq5bM22ZT/ACnf1HP3qzYHHJfy2cXZHjPhdQRmbbxKvrvtVbR2tkxHnpTTAcTQQXQORMAgETyOtO6yVThmST/kxdKpxnhNr+CbxLggt3Es2QQujSdQiliSSeg3qLwG5aS/iHDExCyY2kSfov1pZ2j7UXpVZIzqSQoUCFYKJO53G460v4JiM1w2zzTMB6Nr689a4dfT2156iMdk29/Q7XUdTXKntuW+PLJfLHH7ZOnWPv8ASrLwfG54iuc4fDQw0q+9n02p1fVzte5yYQS4LOpooXaitQ4H2pFxhZGvpH+Igfanr1X+PXNPt6nSfaTWfqf+svX+45p2p4hlZ7gHw/CBz0gH6TVUx2IDGecL8zqPkJNWHtRlZisHLJnziBlHzHtNVLHsTcgaQM2n8UTP65N5Vz6K0a28LJPxuACKGVpGgIO4P6+9b7cLYBHMmfrWPD7QuCWcydCvWPvpFY8Tt5Eyrtr966XUt6VH3M/S/ueRfcxFb7IpRbGY+lNbVwd0Pesslg3RMw+uhrDHXtAOtR8M2Zq243QqCN6jG5PkTMO/d2xd31AgdSaseFxTMkq2RiATv4lBDDQbwRptVa/FqNCPDWaYwsRl0EgA5vEfKPLTbyqI5ypLkhxTWl8FkscecnMzkhpGYATymOnLbrWFniyWm8IcoeRgFT/KenkdqWNZclj3ZRcxgc9T4tByBnXblWgWXBKlM25kzr77fat1izDj6eRyLNm8E7iOJR2nPdtETCsGZfVRIjXpzrCwQ5IYhp0Dphw2UkmM3Iaz0qHbNyQD4cw8OcFgT0H+lQn4nibN3KFVY10Ehx/KZisTjJ7Z3M6cm8ND2zcXDkkuLmYRHd5W/wApnceQqzdlb5uwwhQZ0MFpnqulUnD8ZuXTmawgO2ZkUaeTFTPzq7dj/wB8Mx0g+8+skVFcWpZfI2Ec5bHvF7ChczusDfQD/f0rm2Oa7cuB8OA6S+ZSQ2cHlkOpGh1132q/drbYS2SQSPLT58q5VYxYV2yBQsyYKyT6aH3in2QzuE/UcLfUSQ7WzztmWUHnkYgMOehqThcU2yR4vUsYHnUFeK5uV1/SI9Jatw4gde7UIxEFmIdgOcAeH/aoqWHx9ykZZ8hiOIOvgkSBzifU1pu3FuRnUOTrMRpG8iD0+lKHtsx1OY8yd/lUhMLG0kx6VuldGtLPPsWx6o24jEC3bdV2Ec5g/wAInfmarK8fGYiGJXlpH9KfcQwF57INtCVlp8QEtvzMnTXpqaRf8t31cFLbEZUDMuQxcZmOzGTyE+VYpThZNyfmdjp+pnTVGEH7j7iEvbUZYJRZ8vzfPWoeC4PcPxaAbEfF7RVjSwZ2nQD1hQNflW0WGHP1pX/IOEdETmXS12Sk98tkMYdssEkxpJ3NYyfhGg01rfdRidTtXkA1mnbKW7eSifoIu0LA3bI3zK6g/wA2YED5iPetvAWAv2ySJZWA+8fKa0drrZUWnX8jEjyIKsP/AJNa7t1RcS5bGgK3JH8DQ0fKvQ0Lu9FoXnF/+FGty+4cCaufAeVUHA3xpzq89nmmuD0cWnuNXJaV2ooXaiusXPWqu9pbgVCTsB+v151Ymqr9qbWZSBrPL9eU/Ss/ULMS8OTkHGMdIzajKGJ9dp+W3qKr/CWlgW/Oxj6fTX71O7Rj/toNDueqhpMerH7VHVIa0QOYj1lY+gpNaUGn7/Y0yeUx7w3Dqt0KOhI89Nq843GXykrPUgKTHpmH1rIwPHABAMnlEb/KlP7SUApcBZCIgkwZJOcdOWo1rbWoX5w8fH1MELNLyKEtFsyqYaDHtW3hrk2jm3zEfIDepnDLlnOuW0ztJEFztybQgaDQzpzqz4e1YtrlupZzSDC21PxHQFo8XPWKb/gSkuUPXVpPgqmAslhcZT4lXwgbk67D2+tZcC4Pi7j5zZuQTqX8Jj0aD9KaXOKjvnyQqzAVQF8C7SR1JM0xt8ay/mA9Nv8AU/3Fcvre5RNwik/c6HSxVsdbfyFvE+GkaFCrfzCJA6frpSi25tHMymEIJ0O0z9YPyq5WscbwHeEC2SJzBtpidPfYz6VbMHYwQUTbtgAGGIDlgBIlh9jvA6Uuq7VHxLDCyqcHs8o5l487NbZwrHwgkN4NcoI12WBU62lwaxn8jI9Y1py7ks5i2igkKF0nXSV/2rWti7vmWOkcuR5nr8qmfVOXscy+qUHhi3GKWEd3c1jQQ8wBEEERHvURldFyM6At8Ktt0jMFOoPSasTW2yxmGu5jffTXfcb9KjXcMhOZtTzaTJ0ikq7PP59TNoWcsRWrALA3X7xgJFtR4Z2Gu58gY/tbex+cXiR4QSOcjaJMUovFVEx+v1rVk7Lp8LciRFaqJamaK4R3LDx1Fa2RcB23Eg/Suc3uB22aUa1ckmczG26gR+X4T1mRXRuMMch9K5rxS/DbSZ6UXOWUkxcknye43hRQa5EX+UyfkGImsuHYW0TARiB+Y7GtGHIbUiefvWz8YVB/UVnzLhckLC3HaYO2NhHtXjWgDPWk/wC1WOwpXxDj18MQq28vIlmnbmMp50tU2Te5ZtSZ0XHrlt2be2VMxHPO+uvoD9qh2wotXeoa0Z6eJifn/SqtgeP4jEN48puQWdphQJ1ZjHmNh9BUbHcQxRzW7SOSHTNk1QgqxEnYgqWPpNPVEu7nyQyNj1prG3BYLd4aEn/WpbMIgGq/h7V/SbTSddtdTlEeU6etS8JadlLxpmZTuSpUBjPs30PSs8+nZnTZnft9W/X6mtNhFGs6/b9aVMxOEYKCRAbbffxCDPOQdPOkOPwWKBIW28liPh56mPkrH2NMrg5bA0zHtLf8CrMyWb5KQPvPtWGCcLhrXhJBt6kAnVWIg+2la8fdurZh8IEGk3XVmY6xozaCSDtUnghu25V8O7KNQFGUqYEzoYAGp6aTE13+lshVCMPj99wayMOz2KBRNdtPYEgfQCundmjoPauSqjreju3tg65X38ydOZFdW7KTlE1gcYq2Tj6suuS4LtRQu1FaBgPVZ7QEkGJkiNOXpVnIqDjMHmqk4qSwCeDimO4Ycx8MecTlAgQP1ypfa4azGADpz/vXZL3Z8E7fSsE7OAfl+lK7RDcmcrx+CbuXXWWED517jeE2hatDLLAMG6wpULpyJ1E+VdVfs4pGorSey69KfRitYazvkrpOPZLoTIlsKIIIAiSeftSy5wjEN7ADY8tq7svZkDl9Ky/5aXp9KZK+x8bEaTgtngl4H+4rb+wbxO5Ht/au5jswv8Ner2aA5fSkSTk8supTSwmck4O2Jw9xXyhwvJlGxPKBoaeY3hOHx1wNbZ8NfYyyMH7tyByy6K2k6b66SZroS9m16fSg9mU/h+lU7SXCGd2bWJbnM/2GbN0oxzMIObWDInntTEYRoq8r2ZUHQfSt/wCwvL6UmfS6nkXLLZzz8MdPn/vQ2EJ5fSuhLwADlWS8CHSqf4aK4Zym/giSZH+n60qydmrTTEaDara3ZxTy+lTMHwgJyrRClRJSaEfGbZyGOlc4xuGZmOldrxOADCIpO/ZlSZj6VeVaZEk2ckTCXJhQY5esb1NtcIIksCTHynpXT07NgcvpWz/l8dPpS5UlVA5vb4bAMLyFLr/Z03GMDTqa62OAAcq9/Yfl9KoqHF5RZxOP2+B3bL5kgypVgwzKyncEdK2pw+6LjNJUusNGgIAgCPIae9dc/YQ6fSsTwAdKvokGk5XYwN0FIZh3fhXX4QUCwPLKoHtU5MNdghWMMxY+FYzEQTtvGk10duAjp9KxXgA6VDpb8yNLOc3MPeYFDcaNydtZYn4YmSzT1zE1uHe95mzbsXykeEEgzlG436/OTXQl4AByoPABMxUdl+oaWcvxnCWIeDAcAMMq+IKZUHTUCBHkoGwpc3Dr4YkOROYnwJ4i4UPm8OubKs9SqkyQDXYP2AOlH/Ly9PpV41yXmTpZy7BYa87zcJYjTYDclidABuSfeukdnLZAFS7fAQDt9Ka4XCBatGGHkFElLtRXoopxc9ooooAKKKKACKKKKACiKKKACiKKKACiiigAooooAKKKKACiiigAooooAIooooAKKKKACiiigAooooAKKKKACiiigAooooAKKKKA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4" name="AutoShape 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6" name="AutoShape 1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8" name="AutoShape 1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0" name="AutoShape 1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2" name="AutoShape 1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4" name="AutoShape 1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6" name="AutoShape 2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8" name="AutoShape 2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0" name="AutoShape 2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2" name="AutoShape 2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4" name="AutoShape 2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6" name="AutoShape 3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8" name="AutoShape 3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90" name="AutoShape 3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92" name="AutoShape 3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94" name="AutoShape 3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96" name="AutoShape 4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98" name="AutoShape 4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00" name="AutoShape 4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02" name="AutoShape 4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04" name="AutoShape 4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06" name="AutoShape 5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08" name="AutoShape 5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10" name="AutoShape 5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12" name="AutoShape 5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14" name="AutoShape 5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16" name="AutoShape 6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18" name="AutoShape 6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20" name="AutoShape 6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22" name="AutoShape 6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24" name="AutoShape 6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26" name="AutoShape 7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28" name="AutoShape 7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30" name="AutoShape 7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32" name="AutoShape 76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34" name="AutoShape 78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36" name="AutoShape 80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38" name="AutoShape 82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40" name="AutoShape 84" descr="data:image/jpeg;base64,/9j/4AAQSkZJRgABAQAAAQABAAD/2wCEAAkGBhQSERMUExIVFBUWGRwZFhgVGRYaHxgZIhgYGx0cGCAcHCcfGBovGh0aHy8gIycpLCwuFx4xNTwqNScrLCoBCQoKDgwOGg8PGi4lHyUqNCwsLCosLy4sKi0qLSwuKSksLiopLCwsLCw0MSwsLC0sLCwsLCwsKiwsKiw1LCwsLf/AABEIALQAyAMBIgACEQEDEQH/xAAcAAEAAgMBAQEAAAAAAAAAAAAABQYDBAcIAgH/xABFEAACAQMCAwYDBgMHAQYHAAABAgMABBESIQUxQQYTIlFhcQcygRQjQpGhsTNSchVTYoKSosHwFyRDY8LRCBZzg6Oys//EABsBAAIDAQEBAAAAAAAAAAAAAAAEAgMFAQYH/8QANREAAgECBAIIBQMEAwAAAAAAAAECAxEEEiExQVEFEyJhcYGR8DKhscHRFELhBlKi8TNDkv/aAAwDAQACEQMRAD8A7jSlKAFKrvaPt5a2TaJHLzHlDENch8sgfKPViBVE4r8Qr64JEWmzj9NMkp9ST93Ht0AbHnVFbEU6KvN2OOSW51a8vo4kLyyJGg5s7BQPckgVV7v4qWK7RvJcH/yI2Yf6jhP91csewDv3kzNPJn55zrYegzso9ABW1WTV6XS0px9Sp1ORdLj4quc93Z6R0M0oB/0xq/5ahUVefEe+I8CwZ6bFQPfJcn8qgKUhPpKvLjbw93+ZHOzcPbHirHJu4o/RItX6sR+1ZR2s4hnJvm9hFAB+Wg/vUdSofr8R/cczslI+3fE49xNBNz8MsWn2wY2B/Osln8S718hmiWRfmTu+XkR4t18jUPUT2iDJH38f8SLf+pCRqU+nX6VbTx1ebUM2+z0Oqbehek+Il4OsDf1Rt/6ZBW9B8VJV/i2gcecMm/8ApkUD/fXPuD8ajuU1Id/xKean19PWt+j9fiaUrSfk0GeSOu8A7YW94Pu2ZW38EilW254zs2OuCcdam64bY3bRyKEZVaQ6V1Z+fBKNt+IYPUbbZHMXdficIQFubO8GAAZVSOVWwBlj3TeHO5xitbCdIxq9mpaL4a7jEe0rovdKgOzvbuyvji2uEd+ZQ5Vx/lYAn6VP1qAKUpQApSlAClKUAKUpQBgvr5IY2kldURBlmY4AHmTXKfil2+vEs+8tgbWJ2Cq7jE0inPjVT/ATy1eNs7BQCasPbuXvby1g1ELGrzsCAVZtSrHgHYsMSMMg45jfccz+NMhkW313O6hsRtqJfl4sgY23G+OZx1rOq4+EMRHDK+Z92i9+iJqOlxwOzCQofmZwHdzuXZhqJY8zzqQqtdmxdi3UMqYGNGokPp9uXtmrBb6tPi5/T/gAV5zERaqSbknrzEpbmWlK/CKXImC9vBEFLEAFgu/Pfy8z6VHXV/N3wjXSmptKhguvOM+JZJY2XYj8PWrT2P7qd5lW2RZrdAF1kjvGZpB3hYapANIVduWTj5qsFzwWEIkWm1inmyd4hLqYAaygkwTsQMt5jI3rapYWlD4tdPrr3j9PC5o5rnPLm/khKrIokdjpVUVkbIGTqV2OkDbJyMbbVtveBFBk8BI3G5wfLIGDX720vYI7yLuGErJEYyqEEBtY8OcnL92pUJtgKucCskMmpQcFc9G2I96TxVFUmuT8n6cPQWq03TdmYVvdX8NS/qQVX82H7A1rcRgYxSrkNJKpVV5AbY264A3JP6bCpInr+5AH1JIAHqTioWzg72aR2YNGDpj0sSHx8xzt3iA7D8J3O+xNVOOjqWsl83y/1wK1zIbgXY6aGZJO+jGD4guokjqp2Aq50ArQ43xIQwu2QGIIQZ3ZuQwOZ3INFSrUxM1ffYG3Jn72bb7ZcyMkqo1qx7tShYEnK94fGurG4A6Z65qcvY+Kqfuns5R5FHjJ/wBxA/1VXvhrwY2SyT3WqJpQFRSrkhc6iWwpwScYB32PnV2j7QJI2iBJbiTGQkcbg423JkCqBuNyeo86WxSm8TkoRzxVkuzdd+vjfiaVNKMeRWbd7p54zdcMUSAgrcQOFZWGSDqBJH1ON67hwu7EsSNqDEgaiAV8WPF4SSV3zsScVzfhPCeJSyu7wCEEBUSRhojwSdTlSWkc8sIAOmeo6B2e4GLWERhy7El5HbYu5+ZsclHQAcgAK9F0ZSxFNy6yCjGy0Te/cm3bvtvwK5tPYk6UpW0VilKUAKUpQApSlAFI7ecId7m0mDaRGkoBG/3jGLAYfiUoJBjbrjBNc47e8LFwbdyB3sLZki564sgs0eR94BjOAM4LZFd3vbJZUKPyPlsQehB6Ec81yLthfrZOIeIwa4XOYrhV1I2M/MBvFKB/L6kYG1ee6Rw1eOIjiaSzJK1lut/VO/jcti045WReaVqyXFpgG1vkK/3crqcD/CZCrfQsPryOfh7d8D3ckMhHNVk0sPdXAx9Cw9axnFpZndeKat43FHRktj6J/wChWu85YEBXUkYyV5evPc+m30qOt+1sDuyBwCCRlyqq2/MEnGPU4qWijL87i1hXq3fRSN/lCtoHuWPsaslTlS+NW8fxxORpyfA1+DcWNsVDB2IY6gmtW1NnLrgNjOBsQwOFBHhBXX452vnYCIz3DKwcu5t4rfEY3KBlZmYHG+Cu+mplp7dl7izBnk1ZMoOVQ7anlkxgjTtoGcgADGARpiZZ3kkl1SPGTExlYyadB8Srqz4dWT5nmfKtXC4tSi1OLvye+vHmu49BF/qHG1k1a/J27tvH2lV4710zNFafcxxtoLELjcamxz/Djbc1aLDh11LDG4kgBZcsGjkBU9RtJgkcuQ5VrsUjsy7LkdyCwOfF92NiPU7Z9a1+H3TWwAU6SIjrI5ME0Lkg7Zwc55jlXJ9Xxj99vF+pzFYeNSp1k9W/K3BWsSM/ZKSRQs12TqI8CRhUOMthhnLbjO5HIbGpHg3Y95wTbKZh8r3L6AAOqWw2XPQsuwxzYjFat5xETQAsAWSZVZfws/NNQ6xnK5HkSK612GnR+H2rRgKDEuQABhsYcYHXXqz60/QpRqRs+XDvEqsY00sqOWcY+E0jkmL7RHndkdRKrN5nxgn6k+gqT4B2A4hFlhDZh8Ad5LJOXI8tg+lfQEfWuu0qa6PpuGSbcl3v8JN+dxbNxRzs9keJyHBms4F6sizTN9A+hfzqb7M/D2G0lNwzyXFyRpM0x3A6hFHhRfQCrTSrqGDoYf8A4oJfX13Byb3FKUpoiKUpQApSlAClKUAKUpQArU4rwmK5iaKeNZY25qwyPf0PqNxW3SgDmw+AHDNerTORn5O8OPbONWPrVk/7P7VEVbeJINI0+FFbIz+LO5O7b5yc75wBVlpUJwjUi4zV0zqdjll78GlU5ghsGPlLHcL+0rj9K0ZPh/xCMHurHhOejLqz/uQV2GlKywNCXxJvxb/J3MzlFv2TmaMpxKG50nPgsWUxEeTCNRINj1JBwfaqfxVtpWSE2yMO4SEnLI2oRKSeWvBYtz3A3OK9DMcV53Nx39wnUKzzvz+Z3covuNTEjppquvThRgo00kr30HsD2ptvlb19s1e2VrK1kWhAMaPiQY30rjcf4Qeft5ZravbMSLkBirDIKYzpYbjfoQasvZ+1KW0aN4jhtRP4iXYk/XPKo2S0+zuIwMRn+EfLqYz7DceY26UjUScUlwH42nN5+Py7iO4PYyG1vJ2BDO2tE54EPLHQklSMjyFXj4Z9pFimazc+Gcma2J5ZIBkj9D/4g/qby30OF2+mCJD0jUH1OkZ/XP51VG4e726KrGOaA/dv1WSMlVbPkcc/WmKdTq5J8NvL2ijqesg4Lfde++56JpUD2J7SfbrOOUgLIMpMv8kq7MPbO49GFT1a5j7ClKUAKUpQApSlAClKUAKUpQApSlAClKUAKUpQApSlAED274iYOHXcg+YRMF/rYaF/3MK5Fw+wES4G52yfMgc/qcn6mrx8ZOJaYLaAf+LOrN/RGyn/APo0Y+tUTjN33UEsnVUJHvjA/UiszGtuUYI2ejoqMZTZLdl7nvLWNvMvj2718fpW7xCyEsZQ7Hmp/lYbqw9j/wAio7sZBosLYHnoB/Mlv2Ir67Q8XWKN1BGvQzHf5VwfEfc+EDqfY0vJdp25hFtpM3OEXIkhjYfyjON8bD/jFaV9b6ZGOfn3H5AHHn/7EeRNavB7+O0s4O+fSXVWVd2ZsouyqBqP5bVG8V7f2zfdmObOcqQq5BHXGrI8iCBzNS6pu6S0CNVRakyz9mO0H2GZ5D/AkwZxv4SBgSqPMLsw6gA81wet210kiK8bK6MAVZSCCDyII5ivOy9roWGAsjP/ACBDn65wAPc1scB7d3tmJBbRQiNzqEUzu6q2+SgTTozncZxkZ5kktYac4rJNEMXQjUeelrzsehqVxKH4v8SBGqOzI6gLMD+es/sasHDfjQCQLi0K+bQyBx76WVCPYaqc6yPMSeFrL9p02lQnBe2lpdELFMpf+Rsq/wBFbBO3lmpupi7TTsxSlKDgpSlAClKUAKUpQApSlAClKUAKUqufEDtWOHWM1xkawNMQP4pDsvuB8x9FNAHMPiVxT7RPcyKcrA0cSY80kVpP/wAhKn/6Y8qgu1cZlWK2Q4aeQL7KN2P02pJF3diqufEwTUSfxu6sxJPXJYk+lWDhPCw8ouWzsmmIHoCcs58iRgAdAPXbGc808/e/tY3svV0ur5pfe5JXVwtvCWx4UUBVHM8lVV8yThR71TeL2BhtZJbpi9xcMq6Vx4dRAKx55sI8qD0ztzObRdWZku4ix+7jRnVfOXUq6j54VtvVqqfG70S3bTnxRW/3UC/3kx+Yj0B2J/w+lWUVd/N/gWkr6e+9muYHjZnLZuJPmbYiFOQVNug2HTbOOWfiOELk7knmxOSfcnc19Lncscsd2Pmf+B0A8gK/aYbuaVKkoIxW9sEBx1JJJ5knzrLSlRLUklZClKUHT8Zc8/8Ar19D61ZeAfFW6syqTf8AeYuQ1khh6K5zvjo+c/zCq3XzJGGBBGQdiPMVKMnEor0I1VZnoDst21teIITbyeJfnjbwvH/Up/cZHrU7XkmTvLeVJI5Widf4M6kgg/ySHqOmT02ORXd/hb8Sf7QRoLgBLyIeMchIvLWo6eo9QRsdm4yTPP1aMqbsy/0pSpFIpSlAClKUAKUpQApSlACvPPxH7Tf2pxWO1jOba2Y5xydh87eo20D6kc66b8X+2f8AZ/D30NiefMcWOY28Tj+lTz82WuG9nFFnamdlzLNhYk6sPwgdcE7n00+lU15uMdN3ohjDU1Ofa2WrLaLYXF1HGQGjh+9lzyLco1P1y+PJRUuvaAOziKC4nCMVdo4yVDDORkkaj7Zr97PcLMEIDnMrnXK3m55j2Awo9BWrxns0JWVkEZ0iQiOVSU7xwAZBpIKvkA53G3Lcms2moXyy2NCrKcm5IhOLdq5LtXisUYA+E3DHQAOoTbJz57H9DUbHwO58G8ChBpRAJMKM7sN85PUn/k1J9nFxawjGMLgjyYEhs+uc1JU4koqyLKdPRSb1K3NbTRqC6K3IfdsTuduRAOM+WasvZnspZTKZJnlnOC3eETQwqBz7snGw/mbc46cq+Qc1o8Vt5ZFMaSsqPjvE3CPgj58bttkaQRnbOwwZRaR2rGUlvch4ZgwJG66mCnzUMQp+q4rJX7JGUbQcAgZGORHIEenT0xUfLKWm0kZRMZ/rIZlz5gKjH3FQtdjedQiru/A36UpUS0UrFHcAnSfC3keePMeY9qy0Anc+J4FdSrDIPMVF8KvpbO6iZWxLEcwSHk68jE/oRlfrUsx5be/pWtxGwWZCp581PkfOpxlYXr0usWm/17vxyZ6U7P8AHEvLeOeP5XGcHmrcmVvUNkH2qRrg/wAHe2xt5ja3B0q7BSSdlk2CP7NspPnoPU57xTadzz1SGR2FKUrpWKUpQApSoztJx1bO2knZS+nAVF5u5IVEX1LED60ASdY7i4WNGd2CqoLMxOAABkknoMVBdpu2kViqd4jvI4OiOIBiSOe5xhc/iOB+1cS+IPxMurxY7Vo+4jdh3yh01NvnQcNsgGOeNRGdhhRFySdrklFtXtofXbu8HELtrydsWcQ0wLvmRAc6sdAzb+ZGOVafYy2e+ujdyriKLwwr0DdMeeBuT5kfTVv+zd9fSqHj7i3B8OWUhV8/CfE2Pp9N6uttf2lpGkKyoAgwFU6mPmSEyck7nbrWfObau9ZPlwX5NFKK7MdIrnxf45E1SoyLtDE3JZz/APYmH7qKjIO1zSSXiJAwFuow7eEayQoEmRhNzkZPJWpZU5PZFjqRW7I/jnFUtriRQjSF8MqxSDwNg6u8TQx8XhO2kjSehqGteJW87S/bvtAQkLHHEqeAYY6217E5C+R8R6VI9mY0SBG1Bnk8cjZyWY7nJ8xnGPPNZf7F/tC4EEUasdSiSQhsgZOQjBGVSNJBZhgctztWtSaWklfvISSVO8pacvsVPhkDd5m2Ukg812H+c50+4yavcQfJLFQDyRQcL6Bjuw9TWee0MMkkLaQ0TFCEbUBsCN9K5OkjOw3zUZxbjkcA8TAtthB8xHoOnucCu1qrqPawzFxUc99PQjO0sjCe3Kg43Vj0bURsPUBSx+laXBjrubyL8RQSx+rR+JgPXuTL+VbTl5JO8lXSwyET+7HXP+M438sYqOv7GVZ47m3bEqEEcuY5EZ2PkQedVRavZkatObhmjzvYlQKVmddad+keiNmI0f3T4BMR9ua+a45kGsNVNWdh+nNTipI1OI2uteuRuMcwfNfX068qwcK4kX8D41gZBHJ1/mFSVVziamKXI/D94ntnDr7dfz86lHXQorN02przLHWNbpSQmwZQQR6AjB/0Mm/mG8qSzYRmG+FLD12zUNDPqv2xyVSD/pAP6/tXIq6ZKrPLKNudvJkjf2QbxgeIDB/xKea+/UeoFd/+G3Hmu+HQu7a5FzHIfNlONR910t/mrhlW/wCEfaRbW5mtpSFjmKtGxOwk+XB8tXy580Udd7KUtbCmPo3jnR2ylKUyYopSlAGhxyxea3ljjkMbsvhYEjDcxkjfSSMHG+CcVVO3dteXEEDwW3jt5PtDRyMpDMiOFC6SdbByGG2DpHtV6pQB5wtr6e5DzyyiIMfExKvIcfzu3hjAOcIFGM9Ou9wLsub5v+7wfaQPC1xckmJfMKSPGfSNfciu0X/Yyynk72WzgkkPNmjQk+5xv9ap3aj4qLAxtOGwLPLH4Wb5YYcbacjGojlpBAH0IpP9PFNyk9PT1e7H1ipOKhCOvr6LZHwfgVbyRgTXVwzfi7tgieyowfA9yTW1F8HliQrb8QuovIEQMo917tc/mK5xxLtRfysRNxKYv1hsl06fcjGP81ZLJLphl7ziCeQa5Yk+4U4X867KvSS1298zkcLWk9N/H8E9xKG/4fI32xO/tByuoUxp2G8qKSVXpnp5mpjsrZWjcMupppDCk87SGd/uwdJHdNGSQWUYGPM6vOq9Bf3aKy/bJJkYYaO6VJ0YdQwIDY9mFX7sbxqC5EUMlvFFNAMxKoBTTsC0GRlOgI5jPMg5PKM6MpdjfkFejXhHtrTmU1+yU3EATZTxpGhZVdXnjQK2CyiJrbxISNWgSMASRnBqV47wu44cYks0lEQi0K0MTSkEkF9QOrSWYBshRnz2rqFYrm6SNGeR1RFGWZiFCjzJOwFN2FFNp3ep594jMYAEaOVHl1lTMHQuebsSw1k5OScdfTavWvD44FLHc4y7tuTtv7D0/eul8O4NBxq9vZnnm1xyGKAqh7tYFCkbsmCSxZsZBqu9vuwctmbdVuIm76eONQQQ5JYY8G+pc4zg/vVMoO9lsadLE01HNL4lsrExwP4Wi6Eoa4mgkj7sSadLgStGJHU6snKqyA4I3zW8/wACbZEd5r+6bQpYnKIoABOTseXPn0q+WnAXtrGSG3kJnKyMJZNy87AnvH93OcdBgchXBuK289qXW8eaOSZfvTNKfvlzuPmKuuVGw5bDrU3aPATpqdZ2zW8X9DF2bnWIBpEaVZIwJEZjnBAOY87K4O6n0weZra4hw/QFljbvYX+SQbZ5+Bx+CUb+E88EjI3GfgHY+84iSLdRDEMAzyhgCDneEY+8O3MHG45c67DZfDu2isUtACQqldZ+ZiSWJbofES2OQ6YO9VqDktRypioUprq9efvmcMVs71EdpY/uw3VT+hGD/wAflVq7V9mmsJGzNE+/8IH70pjIfTzK7HxeQ38xAXxEkEmjc4O3UMN8ehqGVxlqNurGvSeXkTXA+xXELmFBFakKY1+8mIjXdRjAPicYPQfnUdc9nBwmdob5TqlUFZhkow2J0NswYMd9tsDoRnvHw+7Wi/tQxP30eEmG3zgcxjbB3wRtseXIS3Hez1vexGG5iWVDvhuYPmpG6n1FMKCsZEsRUck5cDzy1sdOqM98nQoQT9ejfTf0qNmkSQgBt/lZT4W0nnscHng8uldTm/8Ah+gRy9reXFv6eFx6fykj0OaqnxB+Hj2awu91FcmV+7CyQ6DgKza8rIc4wAcAfMPSq3TtqOQxue0WvfvxNrsV2+v4p0tpbiOSNsLCbkHxH+7aVfFG5GwZlcE127h96JYw+kqdwytjKsDhlONsgjpXl2LhR0FWYjOxClmXHTZ84rrfwX4+zm8t5XaRw6yB25sCiK2fNhhMnr3gPnUoTvoLYnDOn20tGdQpSlWiQpSlAFQ+K/EJ4eFXL22zgAFgcFEJAZl9cflnPSuMSutrawKT3CMB3hXJbJXJC7Z1E5y3QA+leg+0vCvtNpcQDGZY3Vc8tRU6SfTVg1w2Hg90OIWuqwuGEEjERsow33eSUkb7sgEDAJ32wd8BXEQc3FcPdh3C1FTUnx0t9ze7PdkbudVZQljbjdVZNckgxsXXI0g89zq96nv+z6U/NfMB/wCXDGp/Ni1SHEozci3eSG5iMb94kEgSPvpACUBYsR4SC2MjPPesvD+0aoe7vLi2iuGYkQrIv3an5UJJGtsb5wM52GKRlFrh8hpVW/3fP3YonHuD/wBlIss1zJN3szqQxyBHpdkIGB49gDjbxe1YoDewz2E6jM0jl44AwVVTQwPenBc7MpY7AA6Rudrn2ss472T7LzaNS7kjIi1jSpxyaUrr05OACxOdhWXh/Z9Y5zMfE5iVCzEsSdbM5yenyYG2AKycb0jHDSWX4lurf+fDm+Nl3klGc1kv2fdyaXiV0yJrnCuANZiRQCcbkBwxA+v5cqjuJ8Ma4VVlubhgrKwAZV8S8jsnPO/ocHoK3qV52XS2Mk79Y/LT6Fqw9JftK9w3sTHbhhBcXUWvBbu5dJbGSNRC6m5nmeprVf4dQ9+LkXF0JwciUyK7Z8/GpFWulRXSmMX/AGy9Tv6en/ajBaXF7FyvO+H8txEh/wB0Wgj6g1IN2/WMhZ7eZG55jHeR6RzbX4cAdQQD1xjetaq/204q0cAhi3uLlhBAP8TYUt7AHOfUVqYDpnGyqxp/HfTX63QvWwtJRctjptlfJKmuNtQ3HXII2IIO4IPQ1sVwC7ujNPcLDc3AtU0QJ3croJTHEInc6T4gcAdc4rPw/jd1YqvdXj90WCaZT3mkn5dm5oT4cgggkdDt9Nh0fWnTVRWszGzq9iH+IvZuWC9uZ7oSd3JK7CQKxVkIAjXUo8OFJUqSM+tREyoRrVwhAHiBHLpqB5j3+ldWtvilcKNNzaJOp2JtzpOPWOQ4PsHqrX3HrOWdpRwIbnOq4nEak9CUCsp/pG3OlauArxlZxfoPUcaoRtlRYfgzbm3t7u8lGIpSgj0I2ZAneZdFGWOppCABnJXaun8Pu3kBLwtF5BihJH+UnB9K5SvxPvyAsUNgigYxqmcKBtjwAY6cqxH4hcWJ+ayX0WOU/u1XxwGIa0gxOdRSbbOy1xv42xyrdW8zhjbrCyx4BI74sSwOOTFAuM88HyNLH4xXkc2ieOykXZdSziAhj1YOzYHMHYdDQ/Fe5uC6myspoTkGIz6zjP4jpKnp+GkMQ1RvGq7F+HU3JSgr2ObW18zLFqZIzIQrO2wjy6rkjmcA5P8ATXUOxvA9PELf7Alx9kh7557m4BX7Q0iRoFj1AF1GhSDjHM+Wfvh3xCjgIK8EWI9Tbtb/AKEKhNWns18ULe7lWExT28rZ0rMoAYgEkKwJBOByqmnVpftkn4F2Idads0WrLiXGlKUyJClKUAKUpQBo8Z4OlzF3cmcalZWXYo6sGVl9QwB8uhyKolo9hZvcrITxK5eQvL3VssjKdKroOhSiDC8iw3JrpBFczspF4ZLBw0QTSEqXSWJNQZdZBeXG6kEjUcEcjnfFU1ZOKvFXZbTSk7N2NOxv7S3kmZEe2SYqypNHIhUhVjKLqzkZAICnA14GNs2SoXtbNDHcW8ty0YiSOXGvG0h7vB0n5vuxIBsefrWsO29hEmFmUKBkKiS8v8I0cvbavB9LYWdXEOdKEm3q7K68rGtRmoLK2tCxk4qH4b2utZ2KJPHqBwAXTLeqDPi3288itFeNXl6NHD7OVdW32i5UxxoP5lB8Uh9h+fKrn2V7AQWdkbVwLgSEvMZVBEjnGSVOQBsMDpjz3q/A/wBP1K0JOvePL+UVVcYotKGpp1inuVQZdlQebEKP1ral+FVgT4UmQfyx3Fwqj2AfArPZfDLh0RJ+xxyMebTZlJ+shbemI/0w761dPD+SDx/KPzK1L2vtAQqzpK55JDmZj7LHqJqj9p1vZ7ozrbSwIqGCJ5hoMRbPeOB1crqC4OwwdsCu+WPDYoV0xRJEvlGqqPyUAV9XlkkyNHKiujbMrAEH3Brb6N6Hw+Cqqq7yfp6CtbEzqrLscGsbNYo1jQeFRgf+59c188QsFmTQxYDIPhOORz+VdHvPhDbFi0M9zb/4UcOv0EqtgegIqMm+EtwP4fEEbyEtuP1ZJB/+te/h0th3HJKLS27hDIyktYnkJpR9VJ/MrWg3ZGBm1Sd5K3m7k/tirlP8OeKLuPsUozyVpkJH+ZSAfqa/D2MvdOWgZGHRe6lU+2JVb9BVjxuCmu1r3NP/AEcyyRWP/l+32xCq45FcqR7MMH9a+h2et2PiQe7GRj+eSak17K8WZsJZIR/M7hP0JP6ZrfT4bcWbm1lEP6pnP6LiuSx+Btt/j/AZZFfXgsA5QRf6FP7ioXtL3EKaY40Fw+BGI1AYZPzDTyPl55966RY/B+7Yj7RxEKvVbeIAn2ZuX+k1KzfBy3jjzaMUn6yzZlL7cm3BX3THrkbVn43pKlOk4UaerXGyLKcO0szsc+s3uAiazA7BRqVo2XfG+WjkUk5643rV4qJpNOiMwssiPGYmMvjDLjmFZRnLZIY+EDxE7T192W4pC2DYrMP5oJVP+1wGH1rC3Db0Yzw27+gib9nrwKpYqE1J007O/D7fc9G6uHnBxVRq67/udr4fxKOdNcThxnBx0PPSw5q24ypwRSuY9l+H8SknjIgktVWRXlmnK63jXOYVUElg3mxwuMjfmr0FOTlFOSs+RhVIqMmk7951ilKVYQFKUoAVG8d7PQ3kfdzKSN8FGZGGRggMpBwRsRyPXNflKAIvhXw04dbOJI7SPWMYZ8uQRg5GsnDZGcjerNiv2lAClKUAKUpQApSlAClKUAKUpQApSlAClKUAKUpQApSl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35691"/>
          </a:xfrm>
        </p:spPr>
        <p:txBody>
          <a:bodyPr/>
          <a:lstStyle/>
          <a:p>
            <a:endParaRPr lang="en-US" dirty="0" smtClean="0"/>
          </a:p>
          <a:p>
            <a:endParaRPr lang="en-US" sz="3600" dirty="0" smtClean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endParaRPr lang="en-US" sz="3600" dirty="0" smtClean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Tôn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trọng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Yêu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</a:t>
            </a:r>
            <a:r>
              <a:rPr lang="vi-VN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ươ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Ba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ngày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--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cuộc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sống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mẫu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Hoa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trái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Thánh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Thần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Điều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gì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tạo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bầu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khí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?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5122" name="Picture 2" descr="https://encrypted-tbn3.gstatic.com/images?q=tbn:ANd9GcRO7v9swbQWhh0f6JKPVUQQfUoIw1lQQSckwfZ-rW51IUhop5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371600"/>
            <a:ext cx="3657600" cy="2739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vi-VN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Mỗi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trợ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tá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có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công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việc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mình</a:t>
            </a:r>
            <a:endParaRPr lang="en-US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</a:t>
            </a:r>
            <a:r>
              <a:rPr lang="vi-VN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ự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khích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lệ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lẫn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nhau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các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trợ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tá</a:t>
            </a:r>
            <a:endParaRPr lang="en-US" sz="2800" dirty="0" smtClean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Có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nhiều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việc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phục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vụ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khác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nhau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</a:t>
            </a:r>
            <a:r>
              <a:rPr lang="vi-VN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chỉ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có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một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 (1Cor 12:5)</a:t>
            </a:r>
          </a:p>
          <a:p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Thần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Khí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tỏ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mình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ra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n</a:t>
            </a:r>
            <a:r>
              <a:rPr lang="vi-VN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ơ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mỗi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vi-VN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ườ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mỗi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cách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vì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ích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chung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 (1Cor 12:7)</a:t>
            </a:r>
          </a:p>
          <a:p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Tính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hiệp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nhất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trợ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tá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r>
              <a:rPr lang="en-US" sz="2800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: 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Thầy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cây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nho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anh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em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cành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 (</a:t>
            </a:r>
            <a:r>
              <a:rPr lang="en-US" sz="2800" i="1" dirty="0" err="1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Ga</a:t>
            </a:r>
            <a:r>
              <a:rPr lang="en-US" sz="2800" i="1" dirty="0" smtClean="0">
                <a:solidFill>
                  <a:schemeClr val="accent6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15:5)</a:t>
            </a:r>
            <a:endParaRPr lang="en-US" sz="2800" i="1" dirty="0">
              <a:solidFill>
                <a:schemeClr val="accent6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Các</a:t>
            </a:r>
            <a:r>
              <a:rPr lang="en-US" sz="4800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vai</a:t>
            </a:r>
            <a:r>
              <a:rPr lang="en-US" sz="4800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trò</a:t>
            </a:r>
            <a:r>
              <a:rPr lang="en-US" sz="4800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phục</a:t>
            </a:r>
            <a:r>
              <a:rPr lang="en-US" sz="4800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vụ</a:t>
            </a:r>
            <a:r>
              <a:rPr lang="en-US" sz="4800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4800" dirty="0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endParaRPr lang="en-US" sz="4800" dirty="0">
              <a:solidFill>
                <a:srgbClr val="00B05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Mọi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thành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phần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trong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PT 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đề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u 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đó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góp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cho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qua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Palanca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Tiền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Cursillo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--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chuẩn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bị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thiêng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liêng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cho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Palanca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lời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cầu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hy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sinh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hãm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mình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việc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lành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phúc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đứ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</a:t>
            </a:r>
          </a:p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Palanca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không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phải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những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cánh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—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để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thông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báo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;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Palanca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việc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làm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Palanca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thói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quen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Kitô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hữu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--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cầu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nguyện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cho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nhau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Palanca</a:t>
            </a:r>
            <a:endParaRPr lang="en-US" sz="4800" b="1" dirty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Lịch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sự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&amp;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không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quá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mức</a:t>
            </a:r>
            <a:endParaRPr lang="en-US" sz="2800" dirty="0" smtClean="0">
              <a:solidFill>
                <a:srgbClr val="00206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Thoải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mái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dễ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chịu</a:t>
            </a:r>
            <a:endParaRPr lang="en-US" sz="2800" dirty="0" smtClean="0">
              <a:solidFill>
                <a:srgbClr val="00206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Trang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phục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bộc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lộ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sự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tôn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trọng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mình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với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vi-VN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ườ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khác</a:t>
            </a:r>
            <a:endParaRPr lang="en-US" sz="2800" dirty="0" smtClean="0">
              <a:solidFill>
                <a:srgbClr val="00206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Hòa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đồ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với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tham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dự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viên</a:t>
            </a:r>
            <a:endParaRPr lang="en-US" sz="2800" dirty="0" smtClean="0">
              <a:solidFill>
                <a:srgbClr val="00206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Tiếp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xúc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với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tham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dự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viên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then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chốt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thành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tựu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dirty="0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Khóa</a:t>
            </a:r>
            <a:endParaRPr lang="en-US" sz="2800" dirty="0">
              <a:solidFill>
                <a:srgbClr val="00206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Ngoại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hình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ngoại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cảnh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trang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phục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pic>
        <p:nvPicPr>
          <p:cNvPr id="2050" name="Picture 2" descr="https://encrypted-tbn2.gstatic.com/images?q=tbn:ANd9GcQFKANCM_WJIQyZQ1C9oMKdrE3qyQ270QwVua9Z77vtzzdSOw4UU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276600"/>
            <a:ext cx="2196745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 smtClean="0">
              <a:solidFill>
                <a:schemeClr val="accent4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Những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iều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chính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yếu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&amp;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những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iều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phụ</a:t>
            </a:r>
            <a:endParaRPr lang="en-US" sz="3000" dirty="0" smtClean="0">
              <a:solidFill>
                <a:schemeClr val="accent4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Cần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phân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biệt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chính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phụ</a:t>
            </a:r>
            <a:endParaRPr lang="en-US" sz="3000" dirty="0" smtClean="0">
              <a:solidFill>
                <a:schemeClr val="accent4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Kết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hợp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với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iều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chính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yếu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,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dẫu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là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Tham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Dự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Viên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hay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Trợ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000" dirty="0" err="1" smtClean="0">
                <a:solidFill>
                  <a:schemeClr val="accent4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Tá</a:t>
            </a:r>
            <a:endParaRPr lang="en-US" sz="3000" dirty="0" smtClean="0">
              <a:solidFill>
                <a:schemeClr val="accent4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>
              <a:buNone/>
            </a:pPr>
            <a:endParaRPr lang="en-US" sz="3600" dirty="0" smtClean="0">
              <a:solidFill>
                <a:schemeClr val="accent4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  <a:p>
            <a:pPr algn="ctr">
              <a:buNone/>
            </a:pP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“Theo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chứ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không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theo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công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việc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của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2800" i="1" dirty="0" smtClean="0">
                <a:solidFill>
                  <a:srgbClr val="7030A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 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(ĐHY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Nguyễn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V</a:t>
            </a:r>
            <a:r>
              <a:rPr lang="vi-VN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ă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 </a:t>
            </a:r>
            <a:r>
              <a:rPr lang="en-US" sz="2800" dirty="0" err="1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Thuận</a:t>
            </a:r>
            <a:r>
              <a:rPr lang="en-US" sz="2800" dirty="0" smtClean="0">
                <a:solidFill>
                  <a:srgbClr val="FF0000"/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)</a:t>
            </a:r>
            <a:endParaRPr lang="en-US" sz="2800" dirty="0">
              <a:solidFill>
                <a:srgbClr val="FF0000"/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latin typeface="Amazone" pitchFamily="34" charset="0"/>
                <a:ea typeface="Amazone" pitchFamily="34" charset="0"/>
                <a:cs typeface="Amazone" pitchFamily="34" charset="0"/>
              </a:rPr>
              <a:t>Sách</a:t>
            </a:r>
            <a:r>
              <a:rPr lang="en-US" sz="3600" b="1" dirty="0" smtClean="0">
                <a:latin typeface="Amazone" pitchFamily="34" charset="0"/>
                <a:ea typeface="Amazone" pitchFamily="34" charset="0"/>
                <a:cs typeface="Amazone" pitchFamily="34" charset="0"/>
              </a:rPr>
              <a:t> : 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“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Những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ng</a:t>
            </a:r>
            <a:r>
              <a:rPr lang="vi-VN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ườ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môn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đệ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/>
            </a:r>
            <a:b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</a:b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Chúa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en-US" sz="3600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s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ai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đ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i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”</a:t>
            </a:r>
            <a:r>
              <a:rPr lang="vi-VN" sz="3600" b="1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 </a:t>
            </a:r>
            <a:r>
              <a:rPr lang="vi-VN" sz="2800" b="0" dirty="0" smtClean="0">
                <a:solidFill>
                  <a:schemeClr val="accent3">
                    <a:lumMod val="50000"/>
                  </a:schemeClr>
                </a:solidFill>
                <a:latin typeface="Amazone" pitchFamily="34" charset="0"/>
                <a:ea typeface="Amazone" pitchFamily="34" charset="0"/>
                <a:cs typeface="Amazone" pitchFamily="34" charset="0"/>
              </a:rPr>
              <a:t>Lm. Frank S. Salmani</a:t>
            </a:r>
            <a:endParaRPr lang="en-US" sz="2800" b="0" dirty="0">
              <a:solidFill>
                <a:schemeClr val="accent3">
                  <a:lumMod val="50000"/>
                </a:schemeClr>
              </a:solidFill>
              <a:latin typeface="Amazone" pitchFamily="34" charset="0"/>
              <a:ea typeface="Amazone" pitchFamily="34" charset="0"/>
              <a:cs typeface="Amazone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598</TotalTime>
  <Words>795</Words>
  <Application>Microsoft Office PowerPoint</Application>
  <PresentationFormat>On-screen Show (4:3)</PresentationFormat>
  <Paragraphs>134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Amazone</vt:lpstr>
      <vt:lpstr>Calibri</vt:lpstr>
      <vt:lpstr>Footlight MT Light</vt:lpstr>
      <vt:lpstr>Fortunaschwein</vt:lpstr>
      <vt:lpstr>Lucida Sans Unicode</vt:lpstr>
      <vt:lpstr>Verdana</vt:lpstr>
      <vt:lpstr>Wingdings 2</vt:lpstr>
      <vt:lpstr>Wingdings 3</vt:lpstr>
      <vt:lpstr>Concourse</vt:lpstr>
      <vt:lpstr>Những điều căn bản trong Khóa Ba Ngày</vt:lpstr>
      <vt:lpstr>Mục tiêu của PT Cursillo</vt:lpstr>
      <vt:lpstr>Sứ điệp Khóa Ba Ngày</vt:lpstr>
      <vt:lpstr>Rao truyền sứ điệp</vt:lpstr>
      <vt:lpstr>Câu chuyện hoán cải của thánh Phaolô</vt:lpstr>
      <vt:lpstr>Kỹ thuật giảng huấn của Cursillo</vt:lpstr>
      <vt:lpstr>Nội dung từng ngày của Khóa</vt:lpstr>
      <vt:lpstr>     Ngày 1 - Thứ Sáu</vt:lpstr>
      <vt:lpstr>Ngày 2 - Thứ Bảy</vt:lpstr>
      <vt:lpstr>Ngày 3 - Chúa Nhật</vt:lpstr>
      <vt:lpstr>Phương pháp giảng huấn</vt:lpstr>
      <vt:lpstr>Bầu khí Khóa Học</vt:lpstr>
      <vt:lpstr>Nhóm Trợ Tá</vt:lpstr>
      <vt:lpstr>Câu chuyện: Hai người bạn đồng hành &amp; con gấu</vt:lpstr>
      <vt:lpstr>Điều gì tạo bầu khí?</vt:lpstr>
      <vt:lpstr>Các vai trò phục vụ trong Khóa</vt:lpstr>
      <vt:lpstr>Palanca</vt:lpstr>
      <vt:lpstr>Ngoại hình, ngoại cảnh, trang phục</vt:lpstr>
      <vt:lpstr>Sách : “Những người môn đệ Chúa sai đi” Lm. Frank S. Salmani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Những điều căn bản trong Khóa Ba Ngày</dc:title>
  <dc:creator>Hieu Tran</dc:creator>
  <cp:lastModifiedBy>HIEU Tran</cp:lastModifiedBy>
  <cp:revision>66</cp:revision>
  <dcterms:created xsi:type="dcterms:W3CDTF">2014-04-15T04:07:32Z</dcterms:created>
  <dcterms:modified xsi:type="dcterms:W3CDTF">2023-02-22T17:32:55Z</dcterms:modified>
</cp:coreProperties>
</file>