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sldIdLst>
    <p:sldId id="263" r:id="rId3"/>
    <p:sldId id="258" r:id="rId4"/>
    <p:sldId id="266" r:id="rId5"/>
    <p:sldId id="276" r:id="rId6"/>
    <p:sldId id="261" r:id="rId7"/>
    <p:sldId id="300" r:id="rId8"/>
    <p:sldId id="277" r:id="rId9"/>
    <p:sldId id="272" r:id="rId10"/>
    <p:sldId id="306" r:id="rId11"/>
    <p:sldId id="268" r:id="rId12"/>
    <p:sldId id="273" r:id="rId13"/>
    <p:sldId id="282" r:id="rId14"/>
    <p:sldId id="283" r:id="rId15"/>
    <p:sldId id="304" r:id="rId16"/>
    <p:sldId id="307" r:id="rId17"/>
    <p:sldId id="278" r:id="rId18"/>
    <p:sldId id="284" r:id="rId19"/>
    <p:sldId id="290" r:id="rId20"/>
    <p:sldId id="285" r:id="rId21"/>
    <p:sldId id="286" r:id="rId22"/>
    <p:sldId id="287" r:id="rId23"/>
    <p:sldId id="301" r:id="rId24"/>
    <p:sldId id="303" r:id="rId25"/>
    <p:sldId id="305" r:id="rId26"/>
    <p:sldId id="302" r:id="rId27"/>
    <p:sldId id="279" r:id="rId28"/>
    <p:sldId id="288" r:id="rId29"/>
    <p:sldId id="289" r:id="rId30"/>
    <p:sldId id="280" r:id="rId31"/>
    <p:sldId id="260" r:id="rId32"/>
    <p:sldId id="281" r:id="rId33"/>
    <p:sldId id="291" r:id="rId34"/>
    <p:sldId id="292" r:id="rId35"/>
    <p:sldId id="264" r:id="rId36"/>
    <p:sldId id="293" r:id="rId37"/>
    <p:sldId id="294" r:id="rId38"/>
    <p:sldId id="295" r:id="rId39"/>
    <p:sldId id="296" r:id="rId40"/>
    <p:sldId id="297" r:id="rId41"/>
    <p:sldId id="298" r:id="rId42"/>
    <p:sldId id="299"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6600"/>
    <a:srgbClr val="6600CC"/>
    <a:srgbClr val="9966FF"/>
    <a:srgbClr val="FF3300"/>
    <a:srgbClr val="00FF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90" autoAdjust="0"/>
    <p:restoredTop sz="94660"/>
  </p:normalViewPr>
  <p:slideViewPr>
    <p:cSldViewPr snapToGrid="0">
      <p:cViewPr varScale="1">
        <p:scale>
          <a:sx n="83" d="100"/>
          <a:sy n="83" d="100"/>
        </p:scale>
        <p:origin x="163"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microsoft.com/office/2015/10/relationships/revisionInfo" Target="revisionInfo.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7206C-D995-462E-836D-1EA0CAB57B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7688450-FB8A-49F0-ABC0-11E32D9CE6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E0D0672-4C45-4426-9F0E-AAFD982AC038}"/>
              </a:ext>
            </a:extLst>
          </p:cNvPr>
          <p:cNvSpPr>
            <a:spLocks noGrp="1"/>
          </p:cNvSpPr>
          <p:nvPr>
            <p:ph type="dt" sz="half" idx="10"/>
          </p:nvPr>
        </p:nvSpPr>
        <p:spPr/>
        <p:txBody>
          <a:bodyPr/>
          <a:lstStyle/>
          <a:p>
            <a:fld id="{492247A9-F593-4D4D-8533-0B69A6CF5622}" type="datetimeFigureOut">
              <a:rPr lang="en-GB" smtClean="0"/>
              <a:t>26/04/2021</a:t>
            </a:fld>
            <a:endParaRPr lang="en-GB"/>
          </a:p>
        </p:txBody>
      </p:sp>
      <p:sp>
        <p:nvSpPr>
          <p:cNvPr id="5" name="Footer Placeholder 4">
            <a:extLst>
              <a:ext uri="{FF2B5EF4-FFF2-40B4-BE49-F238E27FC236}">
                <a16:creationId xmlns:a16="http://schemas.microsoft.com/office/drawing/2014/main" id="{882E7149-E143-4C06-AE31-78F747CF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D65B6D-E1F8-4C6B-8613-AC62E63A80BC}"/>
              </a:ext>
            </a:extLst>
          </p:cNvPr>
          <p:cNvSpPr>
            <a:spLocks noGrp="1"/>
          </p:cNvSpPr>
          <p:nvPr>
            <p:ph type="sldNum" sz="quarter" idx="12"/>
          </p:nvPr>
        </p:nvSpPr>
        <p:spPr/>
        <p:txBody>
          <a:bodyPr/>
          <a:lstStyle/>
          <a:p>
            <a:fld id="{CF06EF9D-7452-40C6-AF07-508D6BF0DDAC}" type="slidenum">
              <a:rPr lang="en-GB" smtClean="0"/>
              <a:t>‹#›</a:t>
            </a:fld>
            <a:endParaRPr lang="en-GB"/>
          </a:p>
        </p:txBody>
      </p:sp>
    </p:spTree>
    <p:extLst>
      <p:ext uri="{BB962C8B-B14F-4D97-AF65-F5344CB8AC3E}">
        <p14:creationId xmlns:p14="http://schemas.microsoft.com/office/powerpoint/2010/main" val="1480526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CC74C-3496-4EC2-BC36-3BDE9FD1728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947EECE-AAE0-4AA4-86F7-08A85B0477D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BCDC41-84E3-4140-BCC4-BF5E8359F91C}"/>
              </a:ext>
            </a:extLst>
          </p:cNvPr>
          <p:cNvSpPr>
            <a:spLocks noGrp="1"/>
          </p:cNvSpPr>
          <p:nvPr>
            <p:ph type="dt" sz="half" idx="10"/>
          </p:nvPr>
        </p:nvSpPr>
        <p:spPr/>
        <p:txBody>
          <a:bodyPr/>
          <a:lstStyle/>
          <a:p>
            <a:fld id="{492247A9-F593-4D4D-8533-0B69A6CF5622}" type="datetimeFigureOut">
              <a:rPr lang="en-GB" smtClean="0"/>
              <a:t>26/04/2021</a:t>
            </a:fld>
            <a:endParaRPr lang="en-GB"/>
          </a:p>
        </p:txBody>
      </p:sp>
      <p:sp>
        <p:nvSpPr>
          <p:cNvPr id="5" name="Footer Placeholder 4">
            <a:extLst>
              <a:ext uri="{FF2B5EF4-FFF2-40B4-BE49-F238E27FC236}">
                <a16:creationId xmlns:a16="http://schemas.microsoft.com/office/drawing/2014/main" id="{2D12B5CF-E2D1-491F-84D4-36089369F5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237BBB-1142-4149-9E30-C89E8FC3ECB7}"/>
              </a:ext>
            </a:extLst>
          </p:cNvPr>
          <p:cNvSpPr>
            <a:spLocks noGrp="1"/>
          </p:cNvSpPr>
          <p:nvPr>
            <p:ph type="sldNum" sz="quarter" idx="12"/>
          </p:nvPr>
        </p:nvSpPr>
        <p:spPr/>
        <p:txBody>
          <a:bodyPr/>
          <a:lstStyle/>
          <a:p>
            <a:fld id="{CF06EF9D-7452-40C6-AF07-508D6BF0DDAC}" type="slidenum">
              <a:rPr lang="en-GB" smtClean="0"/>
              <a:t>‹#›</a:t>
            </a:fld>
            <a:endParaRPr lang="en-GB"/>
          </a:p>
        </p:txBody>
      </p:sp>
    </p:spTree>
    <p:extLst>
      <p:ext uri="{BB962C8B-B14F-4D97-AF65-F5344CB8AC3E}">
        <p14:creationId xmlns:p14="http://schemas.microsoft.com/office/powerpoint/2010/main" val="921393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1D074-183E-471B-81AF-CC8EED4DE8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1EA9DEF-6E81-461E-93A8-088943A562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ECD89B6-2547-4664-8872-BF67B7A7BDCB}"/>
              </a:ext>
            </a:extLst>
          </p:cNvPr>
          <p:cNvSpPr>
            <a:spLocks noGrp="1"/>
          </p:cNvSpPr>
          <p:nvPr>
            <p:ph type="dt" sz="half" idx="10"/>
          </p:nvPr>
        </p:nvSpPr>
        <p:spPr/>
        <p:txBody>
          <a:bodyPr/>
          <a:lstStyle/>
          <a:p>
            <a:fld id="{492247A9-F593-4D4D-8533-0B69A6CF5622}" type="datetimeFigureOut">
              <a:rPr lang="en-GB" smtClean="0"/>
              <a:t>26/04/2021</a:t>
            </a:fld>
            <a:endParaRPr lang="en-GB"/>
          </a:p>
        </p:txBody>
      </p:sp>
      <p:sp>
        <p:nvSpPr>
          <p:cNvPr id="5" name="Footer Placeholder 4">
            <a:extLst>
              <a:ext uri="{FF2B5EF4-FFF2-40B4-BE49-F238E27FC236}">
                <a16:creationId xmlns:a16="http://schemas.microsoft.com/office/drawing/2014/main" id="{0C6D706A-99AF-4A64-92F7-0ADA550C52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8808DF-39B6-469F-BBC4-9DE6C5CD9656}"/>
              </a:ext>
            </a:extLst>
          </p:cNvPr>
          <p:cNvSpPr>
            <a:spLocks noGrp="1"/>
          </p:cNvSpPr>
          <p:nvPr>
            <p:ph type="sldNum" sz="quarter" idx="12"/>
          </p:nvPr>
        </p:nvSpPr>
        <p:spPr/>
        <p:txBody>
          <a:bodyPr/>
          <a:lstStyle/>
          <a:p>
            <a:fld id="{CF06EF9D-7452-40C6-AF07-508D6BF0DDAC}" type="slidenum">
              <a:rPr lang="en-GB" smtClean="0"/>
              <a:t>‹#›</a:t>
            </a:fld>
            <a:endParaRPr lang="en-GB"/>
          </a:p>
        </p:txBody>
      </p:sp>
    </p:spTree>
    <p:extLst>
      <p:ext uri="{BB962C8B-B14F-4D97-AF65-F5344CB8AC3E}">
        <p14:creationId xmlns:p14="http://schemas.microsoft.com/office/powerpoint/2010/main" val="2695646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99472-58DF-40B8-8DD5-BC5A1D62559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526ECA-286F-47E9-AB60-805ECDB6D5D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8A88B39-8690-45A4-ACC3-CFB1BD40F09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001589C-A8CE-4020-8A8C-61CFFB913501}"/>
              </a:ext>
            </a:extLst>
          </p:cNvPr>
          <p:cNvSpPr>
            <a:spLocks noGrp="1"/>
          </p:cNvSpPr>
          <p:nvPr>
            <p:ph type="dt" sz="half" idx="10"/>
          </p:nvPr>
        </p:nvSpPr>
        <p:spPr/>
        <p:txBody>
          <a:bodyPr/>
          <a:lstStyle/>
          <a:p>
            <a:fld id="{492247A9-F593-4D4D-8533-0B69A6CF5622}" type="datetimeFigureOut">
              <a:rPr lang="en-GB" smtClean="0"/>
              <a:t>26/04/2021</a:t>
            </a:fld>
            <a:endParaRPr lang="en-GB"/>
          </a:p>
        </p:txBody>
      </p:sp>
      <p:sp>
        <p:nvSpPr>
          <p:cNvPr id="6" name="Footer Placeholder 5">
            <a:extLst>
              <a:ext uri="{FF2B5EF4-FFF2-40B4-BE49-F238E27FC236}">
                <a16:creationId xmlns:a16="http://schemas.microsoft.com/office/drawing/2014/main" id="{36F6B209-6765-41AB-B3E8-690394A491C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F1C331-44C2-4596-B3D5-4828E4EF33BD}"/>
              </a:ext>
            </a:extLst>
          </p:cNvPr>
          <p:cNvSpPr>
            <a:spLocks noGrp="1"/>
          </p:cNvSpPr>
          <p:nvPr>
            <p:ph type="sldNum" sz="quarter" idx="12"/>
          </p:nvPr>
        </p:nvSpPr>
        <p:spPr/>
        <p:txBody>
          <a:bodyPr/>
          <a:lstStyle/>
          <a:p>
            <a:fld id="{CF06EF9D-7452-40C6-AF07-508D6BF0DDAC}" type="slidenum">
              <a:rPr lang="en-GB" smtClean="0"/>
              <a:t>‹#›</a:t>
            </a:fld>
            <a:endParaRPr lang="en-GB"/>
          </a:p>
        </p:txBody>
      </p:sp>
    </p:spTree>
    <p:extLst>
      <p:ext uri="{BB962C8B-B14F-4D97-AF65-F5344CB8AC3E}">
        <p14:creationId xmlns:p14="http://schemas.microsoft.com/office/powerpoint/2010/main" val="857247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AE59C-6406-4C56-9EED-222A42799E8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87EF253-4330-4C97-AA74-B9CA2E4480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E8AE0EC-15DF-44B9-A942-D80075F2A84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DBB88D0-41CB-4570-88EC-52CC507D81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2B8D4FE-DB3A-4458-9118-0907612FA8C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C0E12C5-55F3-4B31-B5CF-58A55610423B}"/>
              </a:ext>
            </a:extLst>
          </p:cNvPr>
          <p:cNvSpPr>
            <a:spLocks noGrp="1"/>
          </p:cNvSpPr>
          <p:nvPr>
            <p:ph type="dt" sz="half" idx="10"/>
          </p:nvPr>
        </p:nvSpPr>
        <p:spPr/>
        <p:txBody>
          <a:bodyPr/>
          <a:lstStyle/>
          <a:p>
            <a:fld id="{492247A9-F593-4D4D-8533-0B69A6CF5622}" type="datetimeFigureOut">
              <a:rPr lang="en-GB" smtClean="0"/>
              <a:t>26/04/2021</a:t>
            </a:fld>
            <a:endParaRPr lang="en-GB"/>
          </a:p>
        </p:txBody>
      </p:sp>
      <p:sp>
        <p:nvSpPr>
          <p:cNvPr id="8" name="Footer Placeholder 7">
            <a:extLst>
              <a:ext uri="{FF2B5EF4-FFF2-40B4-BE49-F238E27FC236}">
                <a16:creationId xmlns:a16="http://schemas.microsoft.com/office/drawing/2014/main" id="{C222487C-3636-4585-9DC6-FF91C274C38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74A89C6-C28D-4F34-A73B-0C833EDAFBA5}"/>
              </a:ext>
            </a:extLst>
          </p:cNvPr>
          <p:cNvSpPr>
            <a:spLocks noGrp="1"/>
          </p:cNvSpPr>
          <p:nvPr>
            <p:ph type="sldNum" sz="quarter" idx="12"/>
          </p:nvPr>
        </p:nvSpPr>
        <p:spPr/>
        <p:txBody>
          <a:bodyPr/>
          <a:lstStyle/>
          <a:p>
            <a:fld id="{CF06EF9D-7452-40C6-AF07-508D6BF0DDAC}" type="slidenum">
              <a:rPr lang="en-GB" smtClean="0"/>
              <a:t>‹#›</a:t>
            </a:fld>
            <a:endParaRPr lang="en-GB"/>
          </a:p>
        </p:txBody>
      </p:sp>
    </p:spTree>
    <p:extLst>
      <p:ext uri="{BB962C8B-B14F-4D97-AF65-F5344CB8AC3E}">
        <p14:creationId xmlns:p14="http://schemas.microsoft.com/office/powerpoint/2010/main" val="3787481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AF9E6-932A-4F4D-B301-A2374637539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4A29FF2-B156-4E80-9995-1E3F53C02974}"/>
              </a:ext>
            </a:extLst>
          </p:cNvPr>
          <p:cNvSpPr>
            <a:spLocks noGrp="1"/>
          </p:cNvSpPr>
          <p:nvPr>
            <p:ph type="dt" sz="half" idx="10"/>
          </p:nvPr>
        </p:nvSpPr>
        <p:spPr/>
        <p:txBody>
          <a:bodyPr/>
          <a:lstStyle/>
          <a:p>
            <a:fld id="{492247A9-F593-4D4D-8533-0B69A6CF5622}" type="datetimeFigureOut">
              <a:rPr lang="en-GB" smtClean="0"/>
              <a:t>26/04/2021</a:t>
            </a:fld>
            <a:endParaRPr lang="en-GB"/>
          </a:p>
        </p:txBody>
      </p:sp>
      <p:sp>
        <p:nvSpPr>
          <p:cNvPr id="4" name="Footer Placeholder 3">
            <a:extLst>
              <a:ext uri="{FF2B5EF4-FFF2-40B4-BE49-F238E27FC236}">
                <a16:creationId xmlns:a16="http://schemas.microsoft.com/office/drawing/2014/main" id="{9F85DD18-0368-4955-A6FD-83E62089E6B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3A2BA49-0317-456D-AF0A-B2AF8193E68F}"/>
              </a:ext>
            </a:extLst>
          </p:cNvPr>
          <p:cNvSpPr>
            <a:spLocks noGrp="1"/>
          </p:cNvSpPr>
          <p:nvPr>
            <p:ph type="sldNum" sz="quarter" idx="12"/>
          </p:nvPr>
        </p:nvSpPr>
        <p:spPr/>
        <p:txBody>
          <a:bodyPr/>
          <a:lstStyle/>
          <a:p>
            <a:fld id="{CF06EF9D-7452-40C6-AF07-508D6BF0DDAC}" type="slidenum">
              <a:rPr lang="en-GB" smtClean="0"/>
              <a:t>‹#›</a:t>
            </a:fld>
            <a:endParaRPr lang="en-GB"/>
          </a:p>
        </p:txBody>
      </p:sp>
    </p:spTree>
    <p:extLst>
      <p:ext uri="{BB962C8B-B14F-4D97-AF65-F5344CB8AC3E}">
        <p14:creationId xmlns:p14="http://schemas.microsoft.com/office/powerpoint/2010/main" val="3262892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33757E-96AE-496F-A26F-D9E3C31304C6}"/>
              </a:ext>
            </a:extLst>
          </p:cNvPr>
          <p:cNvSpPr>
            <a:spLocks noGrp="1"/>
          </p:cNvSpPr>
          <p:nvPr>
            <p:ph type="dt" sz="half" idx="10"/>
          </p:nvPr>
        </p:nvSpPr>
        <p:spPr/>
        <p:txBody>
          <a:bodyPr/>
          <a:lstStyle/>
          <a:p>
            <a:fld id="{492247A9-F593-4D4D-8533-0B69A6CF5622}" type="datetimeFigureOut">
              <a:rPr lang="en-GB" smtClean="0"/>
              <a:t>26/04/2021</a:t>
            </a:fld>
            <a:endParaRPr lang="en-GB"/>
          </a:p>
        </p:txBody>
      </p:sp>
      <p:sp>
        <p:nvSpPr>
          <p:cNvPr id="3" name="Footer Placeholder 2">
            <a:extLst>
              <a:ext uri="{FF2B5EF4-FFF2-40B4-BE49-F238E27FC236}">
                <a16:creationId xmlns:a16="http://schemas.microsoft.com/office/drawing/2014/main" id="{EAFDBFA5-D1FF-4E2C-AC68-377CFE4B25A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9018927-D789-4E21-B4F0-FD3E2115C991}"/>
              </a:ext>
            </a:extLst>
          </p:cNvPr>
          <p:cNvSpPr>
            <a:spLocks noGrp="1"/>
          </p:cNvSpPr>
          <p:nvPr>
            <p:ph type="sldNum" sz="quarter" idx="12"/>
          </p:nvPr>
        </p:nvSpPr>
        <p:spPr/>
        <p:txBody>
          <a:bodyPr/>
          <a:lstStyle/>
          <a:p>
            <a:fld id="{CF06EF9D-7452-40C6-AF07-508D6BF0DDAC}" type="slidenum">
              <a:rPr lang="en-GB" smtClean="0"/>
              <a:t>‹#›</a:t>
            </a:fld>
            <a:endParaRPr lang="en-GB"/>
          </a:p>
        </p:txBody>
      </p:sp>
    </p:spTree>
    <p:extLst>
      <p:ext uri="{BB962C8B-B14F-4D97-AF65-F5344CB8AC3E}">
        <p14:creationId xmlns:p14="http://schemas.microsoft.com/office/powerpoint/2010/main" val="1112335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AD668-107D-4D91-B677-777B2B16E1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471363C-B6A6-4020-A985-CA0E6AA9B5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E47B1B3-F295-40A7-944A-EAFB4C28EA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37DA799-96F2-4580-AD3F-F48CB210B5CA}"/>
              </a:ext>
            </a:extLst>
          </p:cNvPr>
          <p:cNvSpPr>
            <a:spLocks noGrp="1"/>
          </p:cNvSpPr>
          <p:nvPr>
            <p:ph type="dt" sz="half" idx="10"/>
          </p:nvPr>
        </p:nvSpPr>
        <p:spPr/>
        <p:txBody>
          <a:bodyPr/>
          <a:lstStyle/>
          <a:p>
            <a:fld id="{492247A9-F593-4D4D-8533-0B69A6CF5622}" type="datetimeFigureOut">
              <a:rPr lang="en-GB" smtClean="0"/>
              <a:t>26/04/2021</a:t>
            </a:fld>
            <a:endParaRPr lang="en-GB"/>
          </a:p>
        </p:txBody>
      </p:sp>
      <p:sp>
        <p:nvSpPr>
          <p:cNvPr id="6" name="Footer Placeholder 5">
            <a:extLst>
              <a:ext uri="{FF2B5EF4-FFF2-40B4-BE49-F238E27FC236}">
                <a16:creationId xmlns:a16="http://schemas.microsoft.com/office/drawing/2014/main" id="{1D8F266C-ABCC-4369-BADE-F163D73612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72D2A7-5BF3-44DE-9A83-36DD1E908137}"/>
              </a:ext>
            </a:extLst>
          </p:cNvPr>
          <p:cNvSpPr>
            <a:spLocks noGrp="1"/>
          </p:cNvSpPr>
          <p:nvPr>
            <p:ph type="sldNum" sz="quarter" idx="12"/>
          </p:nvPr>
        </p:nvSpPr>
        <p:spPr/>
        <p:txBody>
          <a:bodyPr/>
          <a:lstStyle/>
          <a:p>
            <a:fld id="{CF06EF9D-7452-40C6-AF07-508D6BF0DDAC}" type="slidenum">
              <a:rPr lang="en-GB" smtClean="0"/>
              <a:t>‹#›</a:t>
            </a:fld>
            <a:endParaRPr lang="en-GB"/>
          </a:p>
        </p:txBody>
      </p:sp>
    </p:spTree>
    <p:extLst>
      <p:ext uri="{BB962C8B-B14F-4D97-AF65-F5344CB8AC3E}">
        <p14:creationId xmlns:p14="http://schemas.microsoft.com/office/powerpoint/2010/main" val="3098935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113AA-D5E6-422A-9910-DB7B66491A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3A18A64-5FFF-46D2-85C0-EC0FB4B57E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AAA012C-5EE2-4317-9F53-815EEFE136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5AF004F-7A1D-4734-A972-E508D817D336}"/>
              </a:ext>
            </a:extLst>
          </p:cNvPr>
          <p:cNvSpPr>
            <a:spLocks noGrp="1"/>
          </p:cNvSpPr>
          <p:nvPr>
            <p:ph type="dt" sz="half" idx="10"/>
          </p:nvPr>
        </p:nvSpPr>
        <p:spPr/>
        <p:txBody>
          <a:bodyPr/>
          <a:lstStyle/>
          <a:p>
            <a:fld id="{492247A9-F593-4D4D-8533-0B69A6CF5622}" type="datetimeFigureOut">
              <a:rPr lang="en-GB" smtClean="0"/>
              <a:t>26/04/2021</a:t>
            </a:fld>
            <a:endParaRPr lang="en-GB"/>
          </a:p>
        </p:txBody>
      </p:sp>
      <p:sp>
        <p:nvSpPr>
          <p:cNvPr id="6" name="Footer Placeholder 5">
            <a:extLst>
              <a:ext uri="{FF2B5EF4-FFF2-40B4-BE49-F238E27FC236}">
                <a16:creationId xmlns:a16="http://schemas.microsoft.com/office/drawing/2014/main" id="{BEEC89E9-66DF-4D62-93F0-26A8211688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E5498A8-59FF-48E1-86FA-82670A2B5BF1}"/>
              </a:ext>
            </a:extLst>
          </p:cNvPr>
          <p:cNvSpPr>
            <a:spLocks noGrp="1"/>
          </p:cNvSpPr>
          <p:nvPr>
            <p:ph type="sldNum" sz="quarter" idx="12"/>
          </p:nvPr>
        </p:nvSpPr>
        <p:spPr/>
        <p:txBody>
          <a:bodyPr/>
          <a:lstStyle/>
          <a:p>
            <a:fld id="{CF06EF9D-7452-40C6-AF07-508D6BF0DDAC}" type="slidenum">
              <a:rPr lang="en-GB" smtClean="0"/>
              <a:t>‹#›</a:t>
            </a:fld>
            <a:endParaRPr lang="en-GB"/>
          </a:p>
        </p:txBody>
      </p:sp>
    </p:spTree>
    <p:extLst>
      <p:ext uri="{BB962C8B-B14F-4D97-AF65-F5344CB8AC3E}">
        <p14:creationId xmlns:p14="http://schemas.microsoft.com/office/powerpoint/2010/main" val="2512805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F5496-64B1-4227-913F-8C858A3AB4D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82754E2-6850-4E7A-809A-5AA1E7DE476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4D6492-C671-4B04-BB8E-023CCFEAF2B7}"/>
              </a:ext>
            </a:extLst>
          </p:cNvPr>
          <p:cNvSpPr>
            <a:spLocks noGrp="1"/>
          </p:cNvSpPr>
          <p:nvPr>
            <p:ph type="dt" sz="half" idx="10"/>
          </p:nvPr>
        </p:nvSpPr>
        <p:spPr/>
        <p:txBody>
          <a:bodyPr/>
          <a:lstStyle/>
          <a:p>
            <a:fld id="{492247A9-F593-4D4D-8533-0B69A6CF5622}" type="datetimeFigureOut">
              <a:rPr lang="en-GB" smtClean="0"/>
              <a:t>26/04/2021</a:t>
            </a:fld>
            <a:endParaRPr lang="en-GB"/>
          </a:p>
        </p:txBody>
      </p:sp>
      <p:sp>
        <p:nvSpPr>
          <p:cNvPr id="5" name="Footer Placeholder 4">
            <a:extLst>
              <a:ext uri="{FF2B5EF4-FFF2-40B4-BE49-F238E27FC236}">
                <a16:creationId xmlns:a16="http://schemas.microsoft.com/office/drawing/2014/main" id="{972C1029-2226-4313-ADA1-CA268A6F63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542239-0A9C-4D05-97BF-56A2F33F9B7F}"/>
              </a:ext>
            </a:extLst>
          </p:cNvPr>
          <p:cNvSpPr>
            <a:spLocks noGrp="1"/>
          </p:cNvSpPr>
          <p:nvPr>
            <p:ph type="sldNum" sz="quarter" idx="12"/>
          </p:nvPr>
        </p:nvSpPr>
        <p:spPr/>
        <p:txBody>
          <a:bodyPr/>
          <a:lstStyle/>
          <a:p>
            <a:fld id="{CF06EF9D-7452-40C6-AF07-508D6BF0DDAC}" type="slidenum">
              <a:rPr lang="en-GB" smtClean="0"/>
              <a:t>‹#›</a:t>
            </a:fld>
            <a:endParaRPr lang="en-GB"/>
          </a:p>
        </p:txBody>
      </p:sp>
    </p:spTree>
    <p:extLst>
      <p:ext uri="{BB962C8B-B14F-4D97-AF65-F5344CB8AC3E}">
        <p14:creationId xmlns:p14="http://schemas.microsoft.com/office/powerpoint/2010/main" val="3657160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D41B09-275A-42FE-81A1-966800E125D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4EA9163-A57F-4326-BFCB-2CBD854E4D8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36102F-E123-4E3A-88D4-BD8CE0BA194D}"/>
              </a:ext>
            </a:extLst>
          </p:cNvPr>
          <p:cNvSpPr>
            <a:spLocks noGrp="1"/>
          </p:cNvSpPr>
          <p:nvPr>
            <p:ph type="dt" sz="half" idx="10"/>
          </p:nvPr>
        </p:nvSpPr>
        <p:spPr/>
        <p:txBody>
          <a:bodyPr/>
          <a:lstStyle/>
          <a:p>
            <a:fld id="{492247A9-F593-4D4D-8533-0B69A6CF5622}" type="datetimeFigureOut">
              <a:rPr lang="en-GB" smtClean="0"/>
              <a:t>26/04/2021</a:t>
            </a:fld>
            <a:endParaRPr lang="en-GB"/>
          </a:p>
        </p:txBody>
      </p:sp>
      <p:sp>
        <p:nvSpPr>
          <p:cNvPr id="5" name="Footer Placeholder 4">
            <a:extLst>
              <a:ext uri="{FF2B5EF4-FFF2-40B4-BE49-F238E27FC236}">
                <a16:creationId xmlns:a16="http://schemas.microsoft.com/office/drawing/2014/main" id="{9B131017-3940-48FC-8B4E-D4479C8ABB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2032BA-1734-452B-8084-0C05339644FA}"/>
              </a:ext>
            </a:extLst>
          </p:cNvPr>
          <p:cNvSpPr>
            <a:spLocks noGrp="1"/>
          </p:cNvSpPr>
          <p:nvPr>
            <p:ph type="sldNum" sz="quarter" idx="12"/>
          </p:nvPr>
        </p:nvSpPr>
        <p:spPr/>
        <p:txBody>
          <a:bodyPr/>
          <a:lstStyle/>
          <a:p>
            <a:fld id="{CF06EF9D-7452-40C6-AF07-508D6BF0DDAC}" type="slidenum">
              <a:rPr lang="en-GB" smtClean="0"/>
              <a:t>‹#›</a:t>
            </a:fld>
            <a:endParaRPr lang="en-GB"/>
          </a:p>
        </p:txBody>
      </p:sp>
    </p:spTree>
    <p:extLst>
      <p:ext uri="{BB962C8B-B14F-4D97-AF65-F5344CB8AC3E}">
        <p14:creationId xmlns:p14="http://schemas.microsoft.com/office/powerpoint/2010/main" val="3634711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595959"/>
                </a:solidFill>
                <a:cs typeface="Arial"/>
                <a:sym typeface="Arial"/>
              </a:rPr>
              <a:pPr defTabSz="1219170">
                <a:buClr>
                  <a:srgbClr val="000000"/>
                </a:buClr>
              </a:pPr>
              <a:t>‹#›</a:t>
            </a:fld>
            <a:endParaRPr lang="en" kern="0">
              <a:solidFill>
                <a:srgbClr val="595959"/>
              </a:solidFill>
              <a:cs typeface="Arial"/>
              <a:sym typeface="Arial"/>
            </a:endParaRPr>
          </a:p>
        </p:txBody>
      </p:sp>
    </p:spTree>
    <p:extLst>
      <p:ext uri="{BB962C8B-B14F-4D97-AF65-F5344CB8AC3E}">
        <p14:creationId xmlns:p14="http://schemas.microsoft.com/office/powerpoint/2010/main" val="2116052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0364A0-D23C-4299-9FC3-EAFEED3071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0F97F1-1614-4998-952E-AFE2071047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1DA9DE-FBA8-45D1-B9B2-EC9410F249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2247A9-F593-4D4D-8533-0B69A6CF5622}" type="datetimeFigureOut">
              <a:rPr lang="en-GB" smtClean="0"/>
              <a:t>26/04/2021</a:t>
            </a:fld>
            <a:endParaRPr lang="en-GB"/>
          </a:p>
        </p:txBody>
      </p:sp>
      <p:sp>
        <p:nvSpPr>
          <p:cNvPr id="5" name="Footer Placeholder 4">
            <a:extLst>
              <a:ext uri="{FF2B5EF4-FFF2-40B4-BE49-F238E27FC236}">
                <a16:creationId xmlns:a16="http://schemas.microsoft.com/office/drawing/2014/main" id="{954C13BE-8721-4589-A534-C01D6AE3A6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3A12305-A95D-40AB-ADE4-107624776C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06EF9D-7452-40C6-AF07-508D6BF0DDAC}" type="slidenum">
              <a:rPr lang="en-GB" smtClean="0"/>
              <a:t>‹#›</a:t>
            </a:fld>
            <a:endParaRPr lang="en-GB"/>
          </a:p>
        </p:txBody>
      </p:sp>
    </p:spTree>
    <p:extLst>
      <p:ext uri="{BB962C8B-B14F-4D97-AF65-F5344CB8AC3E}">
        <p14:creationId xmlns:p14="http://schemas.microsoft.com/office/powerpoint/2010/main" val="31471994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80426774"/>
      </p:ext>
    </p:extLst>
  </p:cSld>
  <p:clrMap bg1="lt1" tx1="dk1" bg2="dk2" tx2="lt2" accent1="accent1" accent2="accent2" accent3="accent3" accent4="accent4" accent5="accent5" accent6="accent6" hlink="hlink" folHlink="folHlink"/>
  <p:sldLayoutIdLst>
    <p:sldLayoutId id="214748366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F8EC54-48A4-42E5-A62A-F3F087600EB4}"/>
              </a:ext>
            </a:extLst>
          </p:cNvPr>
          <p:cNvPicPr>
            <a:picLocks noChangeAspect="1"/>
          </p:cNvPicPr>
          <p:nvPr/>
        </p:nvPicPr>
        <p:blipFill>
          <a:blip r:embed="rId3"/>
          <a:stretch>
            <a:fillRect/>
          </a:stretch>
        </p:blipFill>
        <p:spPr>
          <a:xfrm>
            <a:off x="3644968" y="0"/>
            <a:ext cx="4902064" cy="6858000"/>
          </a:xfrm>
          <a:prstGeom prst="ellipse">
            <a:avLst/>
          </a:prstGeom>
        </p:spPr>
      </p:pic>
    </p:spTree>
    <p:extLst>
      <p:ext uri="{BB962C8B-B14F-4D97-AF65-F5344CB8AC3E}">
        <p14:creationId xmlns:p14="http://schemas.microsoft.com/office/powerpoint/2010/main" val="31106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Effect transition="in" filter="fade">
                                      <p:cBhvr>
                                        <p:cTn id="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895F19F-B624-454F-98DD-E567EBEDC92E}"/>
              </a:ext>
            </a:extLst>
          </p:cNvPr>
          <p:cNvPicPr>
            <a:picLocks noChangeAspect="1"/>
          </p:cNvPicPr>
          <p:nvPr/>
        </p:nvPicPr>
        <p:blipFill>
          <a:blip r:embed="rId3"/>
          <a:stretch>
            <a:fillRect/>
          </a:stretch>
        </p:blipFill>
        <p:spPr>
          <a:xfrm>
            <a:off x="5314718" y="333965"/>
            <a:ext cx="1337818" cy="1337818"/>
          </a:xfrm>
          <a:prstGeom prst="rect">
            <a:avLst/>
          </a:prstGeom>
        </p:spPr>
      </p:pic>
      <p:sp>
        <p:nvSpPr>
          <p:cNvPr id="2" name="Rectangle 1">
            <a:extLst>
              <a:ext uri="{FF2B5EF4-FFF2-40B4-BE49-F238E27FC236}">
                <a16:creationId xmlns:a16="http://schemas.microsoft.com/office/drawing/2014/main" id="{E11B07BF-B8CA-45F0-B6AF-1733464F77A8}"/>
              </a:ext>
            </a:extLst>
          </p:cNvPr>
          <p:cNvSpPr/>
          <p:nvPr/>
        </p:nvSpPr>
        <p:spPr>
          <a:xfrm>
            <a:off x="1010227" y="2573020"/>
            <a:ext cx="10206990" cy="1569660"/>
          </a:xfrm>
          <a:prstGeom prst="rect">
            <a:avLst/>
          </a:prstGeom>
          <a:noFill/>
        </p:spPr>
        <p:txBody>
          <a:bodyPr wrap="square" lIns="91440" tIns="45720" rIns="91440" bIns="45720">
            <a:spAutoFit/>
          </a:bodyPr>
          <a:lstStyle/>
          <a:p>
            <a:pPr algn="ctr"/>
            <a:r>
              <a:rPr lang="en-US" sz="9600" b="1" dirty="0" err="1">
                <a:ln w="6600">
                  <a:solidFill>
                    <a:schemeClr val="accent2"/>
                  </a:solidFill>
                  <a:prstDash val="solid"/>
                </a:ln>
                <a:solidFill>
                  <a:srgbClr val="FFFFFF"/>
                </a:solidFill>
                <a:effectLst>
                  <a:outerShdw dist="38100" dir="2700000" algn="tl" rotWithShape="0">
                    <a:schemeClr val="accent2"/>
                  </a:outerShdw>
                </a:effectLst>
              </a:rPr>
              <a:t>Tiền</a:t>
            </a:r>
            <a:r>
              <a:rPr lang="en-US" sz="9600" b="1" dirty="0">
                <a:ln w="6600">
                  <a:solidFill>
                    <a:schemeClr val="accent2"/>
                  </a:solidFill>
                  <a:prstDash val="solid"/>
                </a:ln>
                <a:solidFill>
                  <a:srgbClr val="FFFFFF"/>
                </a:solidFill>
                <a:effectLst>
                  <a:outerShdw dist="38100" dir="2700000" algn="tl" rotWithShape="0">
                    <a:schemeClr val="accent2"/>
                  </a:outerShdw>
                </a:effectLst>
              </a:rPr>
              <a:t> </a:t>
            </a:r>
            <a:r>
              <a:rPr lang="en-US" sz="9600" b="1" dirty="0" err="1">
                <a:ln w="6600">
                  <a:solidFill>
                    <a:schemeClr val="accent2"/>
                  </a:solidFill>
                  <a:prstDash val="solid"/>
                </a:ln>
                <a:solidFill>
                  <a:srgbClr val="FFFFFF"/>
                </a:solidFill>
                <a:effectLst>
                  <a:outerShdw dist="38100" dir="2700000" algn="tl" rotWithShape="0">
                    <a:schemeClr val="accent2"/>
                  </a:outerShdw>
                </a:effectLst>
              </a:rPr>
              <a:t>Cursillo</a:t>
            </a:r>
            <a:endParaRPr lang="en-US" sz="96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956338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t>Sống</a:t>
            </a:r>
            <a:r>
              <a:rPr lang="en-US" sz="3200" b="1" dirty="0"/>
              <a:t> </a:t>
            </a:r>
            <a:r>
              <a:rPr lang="en-US" sz="3200" b="1" dirty="0" err="1"/>
              <a:t>Chứng</a:t>
            </a:r>
            <a:r>
              <a:rPr lang="en-US" sz="3200" b="1" dirty="0"/>
              <a:t> </a:t>
            </a:r>
            <a:r>
              <a:rPr lang="en-US" sz="3200" b="1" dirty="0" err="1"/>
              <a:t>Nhân</a:t>
            </a:r>
            <a:endParaRPr lang="en-US" sz="3200" dirty="0"/>
          </a:p>
          <a:p>
            <a:pPr marL="1028700" indent="-514350" algn="l">
              <a:buFont typeface="+mj-lt"/>
              <a:buAutoNum type="arabicPeriod"/>
            </a:pPr>
            <a:r>
              <a:rPr lang="en-US" sz="3200" b="1" dirty="0" err="1"/>
              <a:t>Tìm</a:t>
            </a:r>
            <a:r>
              <a:rPr lang="en-US" sz="3200" b="1" dirty="0"/>
              <a:t> </a:t>
            </a:r>
            <a:r>
              <a:rPr lang="en-US" sz="3200" b="1" dirty="0" err="1"/>
              <a:t>Bạn</a:t>
            </a:r>
            <a:r>
              <a:rPr lang="en-US" sz="3200" b="1" dirty="0"/>
              <a:t>, </a:t>
            </a:r>
            <a:r>
              <a:rPr lang="en-US" sz="3200" b="1" dirty="0" err="1"/>
              <a:t>Kết</a:t>
            </a:r>
            <a:r>
              <a:rPr lang="en-US" sz="3200" b="1" dirty="0"/>
              <a:t> </a:t>
            </a:r>
            <a:r>
              <a:rPr lang="en-US" sz="3200" b="1" dirty="0" err="1"/>
              <a:t>Bạn</a:t>
            </a:r>
            <a:r>
              <a:rPr lang="en-US" sz="3200" b="1" dirty="0"/>
              <a:t> </a:t>
            </a:r>
            <a:r>
              <a:rPr lang="en-US" sz="3200" b="1" dirty="0" err="1"/>
              <a:t>và</a:t>
            </a:r>
            <a:r>
              <a:rPr lang="en-US" sz="3200" b="1" dirty="0"/>
              <a:t> </a:t>
            </a:r>
            <a:r>
              <a:rPr lang="en-US" sz="3200" b="1" dirty="0" err="1"/>
              <a:t>Mang</a:t>
            </a:r>
            <a:r>
              <a:rPr lang="en-US" sz="3200" b="1" dirty="0"/>
              <a:t> </a:t>
            </a:r>
            <a:r>
              <a:rPr lang="en-US" sz="3200" b="1" dirty="0" err="1"/>
              <a:t>Bạn</a:t>
            </a:r>
            <a:r>
              <a:rPr lang="en-US" sz="3200" b="1" dirty="0"/>
              <a:t> </a:t>
            </a:r>
            <a:r>
              <a:rPr lang="en-US" sz="3200" b="1" dirty="0" err="1"/>
              <a:t>đến</a:t>
            </a:r>
            <a:r>
              <a:rPr lang="en-US" sz="3200" b="1" dirty="0"/>
              <a:t> </a:t>
            </a:r>
            <a:r>
              <a:rPr lang="en-US" sz="3200" b="1" dirty="0" err="1"/>
              <a:t>với</a:t>
            </a:r>
            <a:r>
              <a:rPr lang="en-US" sz="3200" b="1" dirty="0"/>
              <a:t> </a:t>
            </a:r>
            <a:r>
              <a:rPr lang="en-US" sz="3200" b="1" dirty="0" err="1"/>
              <a:t>Chúa</a:t>
            </a:r>
            <a:endParaRPr lang="en-US" sz="3200" dirty="0"/>
          </a:p>
          <a:p>
            <a:pPr marL="1028700" indent="-514350" algn="l">
              <a:buFont typeface="+mj-lt"/>
              <a:buAutoNum type="arabicPeriod"/>
            </a:pPr>
            <a:r>
              <a:rPr lang="en-US" sz="3200" b="1" dirty="0" err="1"/>
              <a:t>Người</a:t>
            </a:r>
            <a:r>
              <a:rPr lang="en-US" sz="3200" b="1" dirty="0"/>
              <a:t> </a:t>
            </a:r>
            <a:r>
              <a:rPr lang="en-US" sz="3200" b="1" dirty="0" err="1"/>
              <a:t>Bảo</a:t>
            </a:r>
            <a:r>
              <a:rPr lang="en-US" sz="3200" b="1" dirty="0"/>
              <a:t> </a:t>
            </a:r>
            <a:r>
              <a:rPr lang="en-US" sz="3200" b="1" dirty="0" err="1"/>
              <a:t>Trợ</a:t>
            </a:r>
            <a:endParaRPr lang="en-US" sz="3200" dirty="0"/>
          </a:p>
          <a:p>
            <a:pPr marL="1028700" indent="-514350" algn="l">
              <a:buFont typeface="+mj-lt"/>
              <a:buAutoNum type="arabicPeriod"/>
            </a:pPr>
            <a:r>
              <a:rPr lang="en-US" sz="3200" b="1" dirty="0" err="1"/>
              <a:t>Tiêu</a:t>
            </a:r>
            <a:r>
              <a:rPr lang="en-US" sz="3200" b="1" dirty="0"/>
              <a:t> </a:t>
            </a:r>
            <a:r>
              <a:rPr lang="en-US" sz="3200" b="1" dirty="0" err="1"/>
              <a:t>Chuẩn</a:t>
            </a:r>
            <a:r>
              <a:rPr lang="en-US" sz="3200" b="1" dirty="0"/>
              <a:t> </a:t>
            </a:r>
            <a:r>
              <a:rPr lang="en-US" sz="3200" b="1" dirty="0" err="1"/>
              <a:t>Ứng</a:t>
            </a:r>
            <a:r>
              <a:rPr lang="en-US" sz="3200" b="1" dirty="0"/>
              <a:t> </a:t>
            </a:r>
            <a:r>
              <a:rPr lang="en-US" sz="3200" b="1" dirty="0" err="1"/>
              <a:t>Viên</a:t>
            </a:r>
            <a:endParaRPr lang="en-US" sz="3200" dirty="0"/>
          </a:p>
          <a:p>
            <a:pPr marL="1028700" indent="-514350" algn="l">
              <a:buFont typeface="+mj-lt"/>
              <a:buAutoNum type="arabicPeriod"/>
            </a:pPr>
            <a:r>
              <a:rPr lang="en-US" sz="3200" b="1" dirty="0" err="1"/>
              <a:t>Người</a:t>
            </a:r>
            <a:r>
              <a:rPr lang="en-US" sz="3200" b="1" dirty="0"/>
              <a:t> </a:t>
            </a:r>
            <a:r>
              <a:rPr lang="en-US" sz="3200" b="1" dirty="0" err="1"/>
              <a:t>Xa</a:t>
            </a:r>
            <a:r>
              <a:rPr lang="en-US" sz="3200" b="1" dirty="0"/>
              <a:t> </a:t>
            </a:r>
            <a:r>
              <a:rPr lang="en-US" sz="3200" b="1" dirty="0" err="1"/>
              <a:t>Cách</a:t>
            </a:r>
            <a:endParaRPr lang="en-US" sz="3200" dirty="0"/>
          </a:p>
          <a:p>
            <a:pPr marL="1028700" indent="-514350" algn="l">
              <a:buFont typeface="+mj-lt"/>
              <a:buAutoNum type="arabicPeriod"/>
            </a:pPr>
            <a:r>
              <a:rPr lang="en-US" sz="3200" b="1" dirty="0" err="1"/>
              <a:t>Tổ</a:t>
            </a:r>
            <a:r>
              <a:rPr lang="en-US" sz="3200" b="1" dirty="0"/>
              <a:t> </a:t>
            </a:r>
            <a:r>
              <a:rPr lang="en-US" sz="3200" b="1" dirty="0" err="1"/>
              <a:t>chức</a:t>
            </a:r>
            <a:r>
              <a:rPr lang="en-US" sz="3200" b="1" dirty="0"/>
              <a:t> </a:t>
            </a:r>
            <a:r>
              <a:rPr lang="en-US" sz="3200" b="1" dirty="0" err="1"/>
              <a:t>Khối</a:t>
            </a:r>
            <a:r>
              <a:rPr lang="en-US" sz="3200" b="1" dirty="0"/>
              <a:t> </a:t>
            </a:r>
            <a:r>
              <a:rPr lang="en-US" sz="3200" b="1" dirty="0" err="1"/>
              <a:t>Tiền</a:t>
            </a:r>
            <a:endParaRPr lang="en-US" sz="3200" dirty="0"/>
          </a:p>
          <a:p>
            <a:pPr marL="1028700" indent="-514350" algn="l">
              <a:buFont typeface="+mj-lt"/>
              <a:buAutoNum type="arabicPeriod"/>
            </a:pPr>
            <a:r>
              <a:rPr lang="en-US" sz="3200" b="1" dirty="0" err="1"/>
              <a:t>Hội</a:t>
            </a:r>
            <a:r>
              <a:rPr lang="en-US" sz="3200" b="1" dirty="0"/>
              <a:t> </a:t>
            </a:r>
            <a:r>
              <a:rPr lang="en-US" sz="3200" b="1" dirty="0" err="1"/>
              <a:t>Thảo</a:t>
            </a:r>
            <a:r>
              <a:rPr lang="en-US" sz="3200" b="1" dirty="0"/>
              <a:t> </a:t>
            </a:r>
            <a:r>
              <a:rPr lang="en-US" sz="3200" b="1" dirty="0" err="1"/>
              <a:t>chuẩn</a:t>
            </a:r>
            <a:r>
              <a:rPr lang="en-US" sz="3200" b="1" dirty="0"/>
              <a:t> </a:t>
            </a:r>
            <a:r>
              <a:rPr lang="en-US" sz="3200" b="1" dirty="0" err="1"/>
              <a:t>bị</a:t>
            </a:r>
            <a:r>
              <a:rPr lang="en-US" sz="3200" b="1" dirty="0"/>
              <a:t> </a:t>
            </a:r>
            <a:r>
              <a:rPr lang="en-US" sz="3200" b="1" dirty="0" err="1"/>
              <a:t>cho</a:t>
            </a:r>
            <a:r>
              <a:rPr lang="en-US" sz="3200" b="1" dirty="0"/>
              <a:t> </a:t>
            </a:r>
            <a:r>
              <a:rPr lang="en-US" sz="3200" b="1" dirty="0" err="1"/>
              <a:t>Nhóm</a:t>
            </a:r>
            <a:r>
              <a:rPr lang="en-US" sz="3200" b="1" dirty="0"/>
              <a:t> </a:t>
            </a:r>
            <a:r>
              <a:rPr lang="en-US" sz="3200" b="1" dirty="0" err="1"/>
              <a:t>Trợ</a:t>
            </a:r>
            <a:r>
              <a:rPr lang="en-US" sz="3200" b="1" dirty="0"/>
              <a:t> </a:t>
            </a:r>
            <a:r>
              <a:rPr lang="en-US" sz="3200" b="1" dirty="0" err="1"/>
              <a:t>Tá</a:t>
            </a:r>
            <a:r>
              <a:rPr lang="en-US" sz="3200" b="1" dirty="0"/>
              <a:t> </a:t>
            </a:r>
            <a:r>
              <a:rPr lang="en-US" sz="3200" b="1" dirty="0" err="1"/>
              <a:t>Decuria</a:t>
            </a:r>
            <a:endParaRPr lang="en-US" sz="3200" dirty="0"/>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0058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highlight>
                  <a:srgbClr val="00FF00"/>
                </a:highlight>
              </a:rPr>
              <a:t>Sống</a:t>
            </a:r>
            <a:r>
              <a:rPr lang="en-US" sz="3200" b="1" dirty="0">
                <a:highlight>
                  <a:srgbClr val="00FF00"/>
                </a:highlight>
              </a:rPr>
              <a:t> </a:t>
            </a:r>
            <a:r>
              <a:rPr lang="en-US" sz="3200" b="1" dirty="0" err="1">
                <a:highlight>
                  <a:srgbClr val="00FF00"/>
                </a:highlight>
              </a:rPr>
              <a:t>Chứng</a:t>
            </a:r>
            <a:r>
              <a:rPr lang="en-US" sz="3200" b="1" dirty="0">
                <a:highlight>
                  <a:srgbClr val="00FF00"/>
                </a:highlight>
              </a:rPr>
              <a:t> </a:t>
            </a:r>
            <a:r>
              <a:rPr lang="en-US" sz="3200" b="1" dirty="0" err="1">
                <a:highlight>
                  <a:srgbClr val="00FF00"/>
                </a:highlight>
              </a:rPr>
              <a:t>Nhân</a:t>
            </a:r>
            <a:endParaRPr lang="en-US" sz="3200" dirty="0">
              <a:highlight>
                <a:srgbClr val="00FF00"/>
              </a:highlight>
            </a:endParaRPr>
          </a:p>
          <a:p>
            <a:pPr marL="1028700" indent="-514350" algn="l">
              <a:buFont typeface="+mj-lt"/>
              <a:buAutoNum type="arabicPeriod"/>
            </a:pPr>
            <a:r>
              <a:rPr lang="en-US" sz="3200" b="1" dirty="0" err="1"/>
              <a:t>Tìm</a:t>
            </a:r>
            <a:r>
              <a:rPr lang="en-US" sz="3200" b="1" dirty="0"/>
              <a:t> </a:t>
            </a:r>
            <a:r>
              <a:rPr lang="en-US" sz="3200" b="1" dirty="0" err="1"/>
              <a:t>Bạn</a:t>
            </a:r>
            <a:r>
              <a:rPr lang="en-US" sz="3200" b="1" dirty="0"/>
              <a:t>, </a:t>
            </a:r>
            <a:r>
              <a:rPr lang="en-US" sz="3200" b="1" dirty="0" err="1"/>
              <a:t>Kết</a:t>
            </a:r>
            <a:r>
              <a:rPr lang="en-US" sz="3200" b="1" dirty="0"/>
              <a:t> </a:t>
            </a:r>
            <a:r>
              <a:rPr lang="en-US" sz="3200" b="1" dirty="0" err="1"/>
              <a:t>Bạn</a:t>
            </a:r>
            <a:r>
              <a:rPr lang="en-US" sz="3200" b="1" dirty="0"/>
              <a:t> </a:t>
            </a:r>
            <a:r>
              <a:rPr lang="en-US" sz="3200" b="1" dirty="0" err="1"/>
              <a:t>và</a:t>
            </a:r>
            <a:r>
              <a:rPr lang="en-US" sz="3200" b="1" dirty="0"/>
              <a:t> </a:t>
            </a:r>
            <a:r>
              <a:rPr lang="en-US" sz="3200" b="1" dirty="0" err="1"/>
              <a:t>Mang</a:t>
            </a:r>
            <a:r>
              <a:rPr lang="en-US" sz="3200" b="1" dirty="0"/>
              <a:t> </a:t>
            </a:r>
            <a:r>
              <a:rPr lang="en-US" sz="3200" b="1" dirty="0" err="1"/>
              <a:t>Bạn</a:t>
            </a:r>
            <a:r>
              <a:rPr lang="en-US" sz="3200" b="1" dirty="0"/>
              <a:t> </a:t>
            </a:r>
            <a:r>
              <a:rPr lang="en-US" sz="3200" b="1" dirty="0" err="1"/>
              <a:t>đến</a:t>
            </a:r>
            <a:r>
              <a:rPr lang="en-US" sz="3200" b="1" dirty="0"/>
              <a:t> </a:t>
            </a:r>
            <a:r>
              <a:rPr lang="en-US" sz="3200" b="1" dirty="0" err="1"/>
              <a:t>với</a:t>
            </a:r>
            <a:r>
              <a:rPr lang="en-US" sz="3200" b="1" dirty="0"/>
              <a:t> </a:t>
            </a:r>
            <a:r>
              <a:rPr lang="en-US" sz="3200" b="1" dirty="0" err="1"/>
              <a:t>Chúa</a:t>
            </a:r>
            <a:endParaRPr lang="en-US" sz="3200" dirty="0"/>
          </a:p>
          <a:p>
            <a:pPr marL="1028700" indent="-514350" algn="l">
              <a:buFont typeface="+mj-lt"/>
              <a:buAutoNum type="arabicPeriod"/>
            </a:pPr>
            <a:r>
              <a:rPr lang="en-US" sz="3200" b="1" dirty="0" err="1"/>
              <a:t>Người</a:t>
            </a:r>
            <a:r>
              <a:rPr lang="en-US" sz="3200" b="1" dirty="0"/>
              <a:t> </a:t>
            </a:r>
            <a:r>
              <a:rPr lang="en-US" sz="3200" b="1" dirty="0" err="1"/>
              <a:t>Bảo</a:t>
            </a:r>
            <a:r>
              <a:rPr lang="en-US" sz="3200" b="1" dirty="0"/>
              <a:t> </a:t>
            </a:r>
            <a:r>
              <a:rPr lang="en-US" sz="3200" b="1" dirty="0" err="1"/>
              <a:t>Trợ</a:t>
            </a:r>
            <a:endParaRPr lang="en-US" sz="3200" dirty="0"/>
          </a:p>
          <a:p>
            <a:pPr marL="1028700" indent="-514350" algn="l">
              <a:buFont typeface="+mj-lt"/>
              <a:buAutoNum type="arabicPeriod"/>
            </a:pPr>
            <a:r>
              <a:rPr lang="en-US" sz="3200" b="1" dirty="0" err="1"/>
              <a:t>Tiêu</a:t>
            </a:r>
            <a:r>
              <a:rPr lang="en-US" sz="3200" b="1" dirty="0"/>
              <a:t> </a:t>
            </a:r>
            <a:r>
              <a:rPr lang="en-US" sz="3200" b="1" dirty="0" err="1"/>
              <a:t>Chuẩn</a:t>
            </a:r>
            <a:r>
              <a:rPr lang="en-US" sz="3200" b="1" dirty="0"/>
              <a:t> </a:t>
            </a:r>
            <a:r>
              <a:rPr lang="en-US" sz="3200" b="1" dirty="0" err="1"/>
              <a:t>Ứng</a:t>
            </a:r>
            <a:r>
              <a:rPr lang="en-US" sz="3200" b="1" dirty="0"/>
              <a:t> </a:t>
            </a:r>
            <a:r>
              <a:rPr lang="en-US" sz="3200" b="1" dirty="0" err="1"/>
              <a:t>Viên</a:t>
            </a:r>
            <a:endParaRPr lang="en-US" sz="3200" dirty="0"/>
          </a:p>
          <a:p>
            <a:pPr marL="1028700" indent="-514350" algn="l">
              <a:buFont typeface="+mj-lt"/>
              <a:buAutoNum type="arabicPeriod"/>
            </a:pPr>
            <a:r>
              <a:rPr lang="en-US" sz="3200" b="1" dirty="0" err="1"/>
              <a:t>Người</a:t>
            </a:r>
            <a:r>
              <a:rPr lang="en-US" sz="3200" b="1" dirty="0"/>
              <a:t> </a:t>
            </a:r>
            <a:r>
              <a:rPr lang="en-US" sz="3200" b="1" dirty="0" err="1"/>
              <a:t>Xa</a:t>
            </a:r>
            <a:r>
              <a:rPr lang="en-US" sz="3200" b="1" dirty="0"/>
              <a:t> </a:t>
            </a:r>
            <a:r>
              <a:rPr lang="en-US" sz="3200" b="1" dirty="0" err="1"/>
              <a:t>Cách</a:t>
            </a:r>
            <a:endParaRPr lang="en-US" sz="3200" dirty="0"/>
          </a:p>
          <a:p>
            <a:pPr marL="1028700" indent="-514350" algn="l">
              <a:buFont typeface="+mj-lt"/>
              <a:buAutoNum type="arabicPeriod"/>
            </a:pPr>
            <a:r>
              <a:rPr lang="en-US" sz="3200" b="1" dirty="0" err="1"/>
              <a:t>Tổ</a:t>
            </a:r>
            <a:r>
              <a:rPr lang="en-US" sz="3200" b="1" dirty="0"/>
              <a:t> </a:t>
            </a:r>
            <a:r>
              <a:rPr lang="en-US" sz="3200" b="1" dirty="0" err="1"/>
              <a:t>chức</a:t>
            </a:r>
            <a:r>
              <a:rPr lang="en-US" sz="3200" b="1" dirty="0"/>
              <a:t> </a:t>
            </a:r>
            <a:r>
              <a:rPr lang="en-US" sz="3200" b="1" dirty="0" err="1"/>
              <a:t>Khối</a:t>
            </a:r>
            <a:r>
              <a:rPr lang="en-US" sz="3200" b="1" dirty="0"/>
              <a:t> </a:t>
            </a:r>
            <a:r>
              <a:rPr lang="en-US" sz="3200" b="1" dirty="0" err="1"/>
              <a:t>Tiền</a:t>
            </a:r>
            <a:endParaRPr lang="en-US" sz="3200" dirty="0"/>
          </a:p>
          <a:p>
            <a:pPr marL="1028700" indent="-514350" algn="l">
              <a:buFont typeface="+mj-lt"/>
              <a:buAutoNum type="arabicPeriod"/>
            </a:pPr>
            <a:r>
              <a:rPr lang="en-US" sz="3200" b="1" dirty="0" err="1"/>
              <a:t>Hội</a:t>
            </a:r>
            <a:r>
              <a:rPr lang="en-US" sz="3200" b="1" dirty="0"/>
              <a:t> </a:t>
            </a:r>
            <a:r>
              <a:rPr lang="en-US" sz="3200" b="1" dirty="0" err="1"/>
              <a:t>Thảo</a:t>
            </a:r>
            <a:r>
              <a:rPr lang="en-US" sz="3200" b="1" dirty="0"/>
              <a:t> </a:t>
            </a:r>
            <a:r>
              <a:rPr lang="en-US" sz="3200" b="1" dirty="0" err="1"/>
              <a:t>chuẩn</a:t>
            </a:r>
            <a:r>
              <a:rPr lang="en-US" sz="3200" b="1" dirty="0"/>
              <a:t> </a:t>
            </a:r>
            <a:r>
              <a:rPr lang="en-US" sz="3200" b="1" dirty="0" err="1"/>
              <a:t>bị</a:t>
            </a:r>
            <a:r>
              <a:rPr lang="en-US" sz="3200" b="1" dirty="0"/>
              <a:t> </a:t>
            </a:r>
            <a:r>
              <a:rPr lang="en-US" sz="3200" b="1" dirty="0" err="1"/>
              <a:t>cho</a:t>
            </a:r>
            <a:r>
              <a:rPr lang="en-US" sz="3200" b="1" dirty="0"/>
              <a:t> </a:t>
            </a:r>
            <a:r>
              <a:rPr lang="en-US" sz="3200" b="1" dirty="0" err="1"/>
              <a:t>Nhóm</a:t>
            </a:r>
            <a:r>
              <a:rPr lang="en-US" sz="3200" b="1" dirty="0"/>
              <a:t> </a:t>
            </a:r>
            <a:r>
              <a:rPr lang="en-US" sz="3200" b="1" dirty="0" err="1"/>
              <a:t>Trợ</a:t>
            </a:r>
            <a:r>
              <a:rPr lang="en-US" sz="3200" b="1" dirty="0"/>
              <a:t> </a:t>
            </a:r>
            <a:r>
              <a:rPr lang="en-US" sz="3200" b="1" dirty="0" err="1"/>
              <a:t>Tá</a:t>
            </a:r>
            <a:r>
              <a:rPr lang="en-US" sz="3200" b="1" dirty="0"/>
              <a:t> </a:t>
            </a:r>
            <a:r>
              <a:rPr lang="en-US" sz="3200" b="1" dirty="0" err="1"/>
              <a:t>Decuria</a:t>
            </a:r>
            <a:endParaRPr lang="en-US" sz="3200" dirty="0"/>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77241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988289" y="443345"/>
            <a:ext cx="10566399" cy="1042987"/>
          </a:xfrm>
          <a:solidFill>
            <a:srgbClr val="002060"/>
          </a:solidFill>
        </p:spPr>
        <p:txBody>
          <a:bodyPr>
            <a:normAutofit/>
          </a:bodyPr>
          <a:lstStyle/>
          <a:p>
            <a:r>
              <a:rPr lang="en-US" sz="4900" b="1" dirty="0" err="1">
                <a:solidFill>
                  <a:srgbClr val="FFFF00"/>
                </a:solidFill>
              </a:rPr>
              <a:t>Sống</a:t>
            </a:r>
            <a:r>
              <a:rPr lang="en-US" sz="4900" b="1" dirty="0">
                <a:solidFill>
                  <a:srgbClr val="FFFF00"/>
                </a:solidFill>
              </a:rPr>
              <a:t> </a:t>
            </a:r>
            <a:r>
              <a:rPr lang="en-US" sz="4900" b="1" dirty="0" err="1">
                <a:solidFill>
                  <a:srgbClr val="FFFF00"/>
                </a:solidFill>
              </a:rPr>
              <a:t>Chứng</a:t>
            </a:r>
            <a:r>
              <a:rPr lang="en-US" sz="4900" b="1" dirty="0">
                <a:solidFill>
                  <a:srgbClr val="FFFF00"/>
                </a:solidFill>
              </a:rPr>
              <a:t> </a:t>
            </a:r>
            <a:r>
              <a:rPr lang="en-US" sz="4900" b="1" dirty="0" err="1">
                <a:solidFill>
                  <a:srgbClr val="FFFF00"/>
                </a:solidFill>
              </a:rPr>
              <a:t>Nhân</a:t>
            </a:r>
            <a:endParaRPr lang="en-GB" sz="4900" b="1" dirty="0">
              <a:solidFill>
                <a:srgbClr val="FFFF00"/>
              </a:solidFill>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1246910" y="1969945"/>
            <a:ext cx="10113818" cy="4888055"/>
          </a:xfrm>
        </p:spPr>
        <p:txBody>
          <a:bodyPr>
            <a:normAutofit/>
          </a:bodyPr>
          <a:lstStyle/>
          <a:p>
            <a:pPr algn="l"/>
            <a:r>
              <a:rPr lang="en-GB" sz="4000" b="1" dirty="0"/>
              <a:t>1. </a:t>
            </a:r>
            <a:r>
              <a:rPr lang="en-GB" sz="4000" b="1" dirty="0" err="1"/>
              <a:t>Cursillo</a:t>
            </a:r>
            <a:r>
              <a:rPr lang="en-GB" sz="4000" b="1" dirty="0"/>
              <a:t> </a:t>
            </a:r>
            <a:r>
              <a:rPr lang="en-GB" sz="4000" b="1" dirty="0" err="1"/>
              <a:t>cần</a:t>
            </a:r>
            <a:r>
              <a:rPr lang="en-GB" sz="4000" b="1" dirty="0"/>
              <a:t> </a:t>
            </a:r>
            <a:r>
              <a:rPr lang="en-GB" sz="4000" b="1" dirty="0" err="1"/>
              <a:t>chúng</a:t>
            </a:r>
            <a:r>
              <a:rPr lang="en-GB" sz="4000" b="1" dirty="0"/>
              <a:t> ta </a:t>
            </a:r>
            <a:r>
              <a:rPr lang="en-GB" sz="4000" b="1" dirty="0" err="1"/>
              <a:t>trở</a:t>
            </a:r>
            <a:r>
              <a:rPr lang="en-GB" sz="4000" b="1" dirty="0"/>
              <a:t> </a:t>
            </a:r>
            <a:r>
              <a:rPr lang="en-GB" sz="4000" b="1" dirty="0" err="1"/>
              <a:t>thành</a:t>
            </a:r>
            <a:r>
              <a:rPr lang="en-GB" sz="4000" b="1" dirty="0"/>
              <a:t> Tin </a:t>
            </a:r>
            <a:r>
              <a:rPr lang="en-GB" sz="4000" b="1" dirty="0" err="1"/>
              <a:t>Mừng</a:t>
            </a:r>
            <a:r>
              <a:rPr lang="en-GB" sz="4000" b="1" dirty="0"/>
              <a:t> </a:t>
            </a:r>
            <a:r>
              <a:rPr lang="en-GB" sz="4000" b="1" dirty="0" err="1"/>
              <a:t>để</a:t>
            </a:r>
            <a:r>
              <a:rPr lang="en-GB" sz="4000" b="1" dirty="0"/>
              <a:t> loan </a:t>
            </a:r>
            <a:r>
              <a:rPr lang="en-GB" sz="4000" b="1" dirty="0" err="1"/>
              <a:t>báo</a:t>
            </a:r>
            <a:r>
              <a:rPr lang="en-GB" sz="4000" b="1" dirty="0"/>
              <a:t> Tin </a:t>
            </a:r>
            <a:r>
              <a:rPr lang="en-GB" sz="4000" b="1" dirty="0" err="1"/>
              <a:t>Mừng</a:t>
            </a:r>
            <a:r>
              <a:rPr lang="en-GB" sz="4000" b="1" dirty="0"/>
              <a:t> “</a:t>
            </a:r>
            <a:r>
              <a:rPr lang="en-GB" sz="4000" b="1" dirty="0" err="1"/>
              <a:t>Thiên</a:t>
            </a:r>
            <a:r>
              <a:rPr lang="en-GB" sz="4000" b="1" dirty="0"/>
              <a:t> </a:t>
            </a:r>
            <a:r>
              <a:rPr lang="en-GB" sz="4000" b="1" dirty="0" err="1"/>
              <a:t>Chúa</a:t>
            </a:r>
            <a:r>
              <a:rPr lang="en-GB" sz="4000" b="1" dirty="0"/>
              <a:t> </a:t>
            </a:r>
            <a:r>
              <a:rPr lang="en-GB" sz="4000" b="1" dirty="0" err="1"/>
              <a:t>yêu</a:t>
            </a:r>
            <a:r>
              <a:rPr lang="en-GB" sz="4000" b="1" dirty="0"/>
              <a:t> </a:t>
            </a:r>
            <a:r>
              <a:rPr lang="en-GB" sz="4000" b="1" dirty="0" err="1"/>
              <a:t>th</a:t>
            </a:r>
            <a:r>
              <a:rPr lang="vi-VN" sz="4000" b="1" dirty="0"/>
              <a:t>ươ</a:t>
            </a:r>
            <a:r>
              <a:rPr lang="en-US" sz="4000" b="1" dirty="0"/>
              <a:t>ng </a:t>
            </a:r>
            <a:r>
              <a:rPr lang="en-US" sz="4000" b="1" dirty="0" err="1"/>
              <a:t>chúng</a:t>
            </a:r>
            <a:r>
              <a:rPr lang="en-US" sz="4000" b="1" dirty="0"/>
              <a:t> ta”</a:t>
            </a:r>
            <a:endParaRPr lang="en-GB" sz="4000" b="1" dirty="0"/>
          </a:p>
          <a:p>
            <a:pPr algn="l"/>
            <a:r>
              <a:rPr lang="en-GB" sz="4000" b="1" dirty="0"/>
              <a:t>2. </a:t>
            </a:r>
            <a:r>
              <a:rPr lang="en-GB" sz="4000" b="1" dirty="0" err="1"/>
              <a:t>Hậu</a:t>
            </a:r>
            <a:r>
              <a:rPr lang="en-GB" sz="4000" b="1" dirty="0"/>
              <a:t> </a:t>
            </a:r>
            <a:r>
              <a:rPr lang="en-GB" sz="4000" b="1" dirty="0" err="1"/>
              <a:t>Cursillo</a:t>
            </a:r>
            <a:r>
              <a:rPr lang="en-GB" sz="4000" b="1" dirty="0"/>
              <a:t> </a:t>
            </a:r>
            <a:r>
              <a:rPr lang="en-GB" sz="4000" b="1" dirty="0" err="1"/>
              <a:t>giúp</a:t>
            </a:r>
            <a:r>
              <a:rPr lang="en-GB" sz="4000" b="1" dirty="0"/>
              <a:t> </a:t>
            </a:r>
            <a:r>
              <a:rPr lang="en-GB" sz="4000" b="1" dirty="0" err="1"/>
              <a:t>cuộc</a:t>
            </a:r>
            <a:r>
              <a:rPr lang="en-GB" sz="4000" b="1" dirty="0"/>
              <a:t> </a:t>
            </a:r>
            <a:r>
              <a:rPr lang="en-GB" sz="4000" b="1" dirty="0" err="1"/>
              <a:t>sống</a:t>
            </a:r>
            <a:r>
              <a:rPr lang="en-GB" sz="4000" b="1" dirty="0"/>
              <a:t> </a:t>
            </a:r>
            <a:r>
              <a:rPr lang="en-GB" sz="4000" b="1" dirty="0" err="1"/>
              <a:t>chứng</a:t>
            </a:r>
            <a:r>
              <a:rPr lang="en-GB" sz="4000" b="1" dirty="0"/>
              <a:t> </a:t>
            </a:r>
            <a:r>
              <a:rPr lang="en-GB" sz="4000" b="1" dirty="0" err="1"/>
              <a:t>nhân</a:t>
            </a:r>
            <a:r>
              <a:rPr lang="en-GB" sz="4000" b="1" dirty="0"/>
              <a:t> </a:t>
            </a:r>
            <a:r>
              <a:rPr lang="en-GB" sz="4000" b="1" dirty="0" err="1"/>
              <a:t>của</a:t>
            </a:r>
            <a:r>
              <a:rPr lang="en-GB" sz="4000" b="1" dirty="0"/>
              <a:t> </a:t>
            </a:r>
            <a:r>
              <a:rPr lang="en-GB" sz="4000" b="1" dirty="0" err="1"/>
              <a:t>chúng</a:t>
            </a:r>
            <a:r>
              <a:rPr lang="en-GB" sz="4000" b="1" dirty="0"/>
              <a:t> ta </a:t>
            </a:r>
            <a:r>
              <a:rPr lang="en-GB" sz="4000" b="1" dirty="0" err="1"/>
              <a:t>vững</a:t>
            </a:r>
            <a:r>
              <a:rPr lang="en-GB" sz="4000" b="1" dirty="0"/>
              <a:t> </a:t>
            </a:r>
            <a:r>
              <a:rPr lang="en-GB" sz="4000" b="1" dirty="0" err="1"/>
              <a:t>chắc</a:t>
            </a:r>
            <a:r>
              <a:rPr lang="en-GB" sz="4000" b="1" dirty="0"/>
              <a:t> </a:t>
            </a:r>
            <a:r>
              <a:rPr lang="en-GB" sz="4000" b="1" dirty="0" err="1"/>
              <a:t>để</a:t>
            </a:r>
            <a:r>
              <a:rPr lang="en-GB" sz="4000" b="1" dirty="0"/>
              <a:t> </a:t>
            </a:r>
            <a:r>
              <a:rPr lang="en-GB" sz="4000" b="1" dirty="0" err="1"/>
              <a:t>làm</a:t>
            </a:r>
            <a:r>
              <a:rPr lang="en-GB" sz="4000" b="1" dirty="0"/>
              <a:t> </a:t>
            </a:r>
            <a:r>
              <a:rPr lang="en-GB" sz="4000" b="1" dirty="0" err="1"/>
              <a:t>tốt</a:t>
            </a:r>
            <a:r>
              <a:rPr lang="en-GB" sz="4000" b="1" dirty="0"/>
              <a:t> </a:t>
            </a:r>
            <a:r>
              <a:rPr lang="en-GB" sz="4000" b="1" dirty="0" err="1"/>
              <a:t>trách</a:t>
            </a:r>
            <a:r>
              <a:rPr lang="en-GB" sz="4000" b="1" dirty="0"/>
              <a:t> </a:t>
            </a:r>
            <a:r>
              <a:rPr lang="en-GB" sz="4000" b="1" dirty="0" err="1"/>
              <a:t>nhiệm</a:t>
            </a:r>
            <a:r>
              <a:rPr lang="en-GB" sz="4000" b="1" dirty="0"/>
              <a:t> </a:t>
            </a:r>
            <a:r>
              <a:rPr lang="en-GB" sz="4000" b="1" dirty="0" err="1"/>
              <a:t>Tiền</a:t>
            </a:r>
            <a:r>
              <a:rPr lang="en-GB" sz="4000" b="1" dirty="0"/>
              <a:t> </a:t>
            </a:r>
            <a:r>
              <a:rPr lang="en-GB" sz="4000" b="1" dirty="0" err="1"/>
              <a:t>Cursillo</a:t>
            </a:r>
            <a:endParaRPr lang="en-GB" sz="4000" b="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66092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988289" y="443345"/>
            <a:ext cx="10566399" cy="1042987"/>
          </a:xfrm>
          <a:solidFill>
            <a:schemeClr val="accent6">
              <a:lumMod val="50000"/>
            </a:schemeClr>
          </a:solidFill>
        </p:spPr>
        <p:txBody>
          <a:bodyPr>
            <a:normAutofit/>
          </a:bodyPr>
          <a:lstStyle/>
          <a:p>
            <a:r>
              <a:rPr lang="en-US" sz="4900" b="1" dirty="0" err="1">
                <a:solidFill>
                  <a:schemeClr val="accent4">
                    <a:lumMod val="20000"/>
                    <a:lumOff val="80000"/>
                  </a:schemeClr>
                </a:solidFill>
              </a:rPr>
              <a:t>Thảo</a:t>
            </a:r>
            <a:r>
              <a:rPr lang="en-US" sz="4900" b="1" dirty="0">
                <a:solidFill>
                  <a:schemeClr val="accent4">
                    <a:lumMod val="20000"/>
                    <a:lumOff val="80000"/>
                  </a:schemeClr>
                </a:solidFill>
              </a:rPr>
              <a:t> </a:t>
            </a:r>
            <a:r>
              <a:rPr lang="en-US" sz="4900" b="1" dirty="0" err="1">
                <a:solidFill>
                  <a:schemeClr val="accent4">
                    <a:lumMod val="20000"/>
                    <a:lumOff val="80000"/>
                  </a:schemeClr>
                </a:solidFill>
              </a:rPr>
              <a:t>Luận</a:t>
            </a:r>
            <a:r>
              <a:rPr lang="en-US" sz="4900" b="1" dirty="0">
                <a:solidFill>
                  <a:schemeClr val="accent4">
                    <a:lumMod val="20000"/>
                    <a:lumOff val="80000"/>
                  </a:schemeClr>
                </a:solidFill>
              </a:rPr>
              <a:t>:  </a:t>
            </a:r>
            <a:r>
              <a:rPr lang="en-US" sz="4900" b="1" dirty="0" err="1">
                <a:solidFill>
                  <a:srgbClr val="FFFF00"/>
                </a:solidFill>
              </a:rPr>
              <a:t>Sống</a:t>
            </a:r>
            <a:r>
              <a:rPr lang="en-US" sz="4900" b="1" dirty="0">
                <a:solidFill>
                  <a:srgbClr val="FFFF00"/>
                </a:solidFill>
              </a:rPr>
              <a:t> </a:t>
            </a:r>
            <a:r>
              <a:rPr lang="en-US" sz="4900" b="1" dirty="0" err="1">
                <a:solidFill>
                  <a:srgbClr val="FFFF00"/>
                </a:solidFill>
              </a:rPr>
              <a:t>Chứng</a:t>
            </a:r>
            <a:r>
              <a:rPr lang="en-US" sz="4900" b="1" dirty="0">
                <a:solidFill>
                  <a:srgbClr val="FFFF00"/>
                </a:solidFill>
              </a:rPr>
              <a:t> </a:t>
            </a:r>
            <a:r>
              <a:rPr lang="en-US" sz="4900" b="1" dirty="0" err="1">
                <a:solidFill>
                  <a:srgbClr val="FFFF00"/>
                </a:solidFill>
              </a:rPr>
              <a:t>Nhân</a:t>
            </a:r>
            <a:endParaRPr lang="en-GB" sz="4900" b="1" dirty="0">
              <a:solidFill>
                <a:srgbClr val="FFFF00"/>
              </a:solidFill>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1246910" y="1969945"/>
            <a:ext cx="10113818" cy="4888055"/>
          </a:xfrm>
        </p:spPr>
        <p:txBody>
          <a:bodyPr>
            <a:normAutofit/>
          </a:bodyPr>
          <a:lstStyle/>
          <a:p>
            <a:pPr algn="l"/>
            <a:r>
              <a:rPr lang="en-GB" sz="4000" b="1" dirty="0" err="1"/>
              <a:t>Vai</a:t>
            </a:r>
            <a:r>
              <a:rPr lang="en-GB" sz="4000" b="1" dirty="0"/>
              <a:t> </a:t>
            </a:r>
            <a:r>
              <a:rPr lang="en-GB" sz="4000" b="1" dirty="0" err="1"/>
              <a:t>trò</a:t>
            </a:r>
            <a:r>
              <a:rPr lang="en-GB" sz="4000" b="1" dirty="0"/>
              <a:t> </a:t>
            </a:r>
            <a:r>
              <a:rPr lang="en-GB" sz="4000" b="1" dirty="0" err="1"/>
              <a:t>chứng</a:t>
            </a:r>
            <a:r>
              <a:rPr lang="en-GB" sz="4000" b="1" dirty="0"/>
              <a:t> </a:t>
            </a:r>
            <a:r>
              <a:rPr lang="en-GB" sz="4000" b="1" dirty="0" err="1"/>
              <a:t>nhân</a:t>
            </a:r>
            <a:r>
              <a:rPr lang="en-GB" sz="4000" b="1" dirty="0"/>
              <a:t> </a:t>
            </a:r>
            <a:r>
              <a:rPr lang="en-GB" sz="4000" b="1" dirty="0" err="1"/>
              <a:t>rất</a:t>
            </a:r>
            <a:r>
              <a:rPr lang="en-GB" sz="4000" b="1" dirty="0"/>
              <a:t> </a:t>
            </a:r>
            <a:r>
              <a:rPr lang="en-GB" sz="4000" b="1" dirty="0" err="1"/>
              <a:t>quan</a:t>
            </a:r>
            <a:r>
              <a:rPr lang="en-GB" sz="4000" b="1" dirty="0"/>
              <a:t> </a:t>
            </a:r>
            <a:r>
              <a:rPr lang="en-GB" sz="4000" b="1" dirty="0" err="1"/>
              <a:t>trọng</a:t>
            </a:r>
            <a:r>
              <a:rPr lang="en-GB" sz="4000" b="1" dirty="0"/>
              <a:t> </a:t>
            </a:r>
            <a:r>
              <a:rPr lang="en-GB" sz="4000" b="1" dirty="0" err="1"/>
              <a:t>thể</a:t>
            </a:r>
            <a:r>
              <a:rPr lang="en-GB" sz="4000" b="1" dirty="0"/>
              <a:t> </a:t>
            </a:r>
            <a:r>
              <a:rPr lang="en-GB" sz="4000" b="1" dirty="0" err="1"/>
              <a:t>hiện</a:t>
            </a:r>
            <a:r>
              <a:rPr lang="en-GB" sz="4000" b="1" dirty="0"/>
              <a:t> qua </a:t>
            </a:r>
            <a:r>
              <a:rPr lang="en-GB" sz="4000" b="1" dirty="0" err="1"/>
              <a:t>sự</a:t>
            </a:r>
            <a:r>
              <a:rPr lang="en-GB" sz="4000" b="1" dirty="0"/>
              <a:t> </a:t>
            </a:r>
            <a:r>
              <a:rPr lang="en-GB" sz="4000" b="1" dirty="0" err="1"/>
              <a:t>quan</a:t>
            </a:r>
            <a:r>
              <a:rPr lang="en-GB" sz="4000" b="1" dirty="0"/>
              <a:t> </a:t>
            </a:r>
            <a:r>
              <a:rPr lang="en-GB" sz="4000" b="1" dirty="0" err="1"/>
              <a:t>tâm</a:t>
            </a:r>
            <a:r>
              <a:rPr lang="en-GB" sz="4000" b="1" dirty="0"/>
              <a:t> </a:t>
            </a:r>
            <a:r>
              <a:rPr lang="en-GB" sz="4000" b="1" dirty="0" err="1"/>
              <a:t>đến</a:t>
            </a:r>
            <a:r>
              <a:rPr lang="en-GB" sz="4000" b="1" dirty="0"/>
              <a:t> </a:t>
            </a:r>
            <a:r>
              <a:rPr lang="en-GB" sz="4000" b="1" dirty="0" err="1"/>
              <a:t>nhau</a:t>
            </a:r>
            <a:r>
              <a:rPr lang="en-GB" sz="4000" b="1" dirty="0"/>
              <a:t> (</a:t>
            </a:r>
            <a:r>
              <a:rPr lang="vi-VN" sz="3200" dirty="0">
                <a:latin typeface="Calibri" panose="020F0502020204030204" pitchFamily="34" charset="0"/>
                <a:cs typeface="Calibri" panose="020F0502020204030204" pitchFamily="34" charset="0"/>
              </a:rPr>
              <a:t>như tham dự các buổi cầu nguyện cho những người mới qua đời</a:t>
            </a:r>
            <a:r>
              <a:rPr lang="en-US" sz="3200" dirty="0">
                <a:latin typeface="Calibri" panose="020F0502020204030204" pitchFamily="34" charset="0"/>
                <a:cs typeface="Calibri" panose="020F0502020204030204" pitchFamily="34" charset="0"/>
              </a:rPr>
              <a:t>), </a:t>
            </a:r>
            <a:r>
              <a:rPr lang="en-GB" sz="4000" b="1" dirty="0"/>
              <a:t>qua </a:t>
            </a:r>
            <a:r>
              <a:rPr lang="en-GB" sz="4000" b="1" dirty="0" err="1"/>
              <a:t>tiếp</a:t>
            </a:r>
            <a:r>
              <a:rPr lang="en-GB" sz="4000" b="1" dirty="0"/>
              <a:t> </a:t>
            </a:r>
            <a:r>
              <a:rPr lang="en-GB" sz="4000" b="1" dirty="0" err="1"/>
              <a:t>xúc</a:t>
            </a:r>
            <a:r>
              <a:rPr lang="en-GB" sz="4000" b="1" dirty="0"/>
              <a:t> </a:t>
            </a:r>
            <a:r>
              <a:rPr lang="en-GB" sz="4000" b="1" dirty="0" err="1"/>
              <a:t>cá</a:t>
            </a:r>
            <a:r>
              <a:rPr lang="en-GB" sz="4000" b="1" dirty="0"/>
              <a:t> </a:t>
            </a:r>
            <a:r>
              <a:rPr lang="en-GB" sz="4000" b="1" dirty="0" err="1"/>
              <a:t>nhân</a:t>
            </a:r>
            <a:endParaRPr lang="en-GB" sz="4000" b="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08433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t>Sống</a:t>
            </a:r>
            <a:r>
              <a:rPr lang="en-US" sz="3200" b="1" dirty="0"/>
              <a:t> </a:t>
            </a:r>
            <a:r>
              <a:rPr lang="en-US" sz="3200" b="1" dirty="0" err="1"/>
              <a:t>Chứng</a:t>
            </a:r>
            <a:r>
              <a:rPr lang="en-US" sz="3200" b="1" dirty="0"/>
              <a:t> </a:t>
            </a:r>
            <a:r>
              <a:rPr lang="en-US" sz="3200" b="1" dirty="0" err="1"/>
              <a:t>Nhân</a:t>
            </a:r>
            <a:endParaRPr lang="en-US" sz="3200" dirty="0"/>
          </a:p>
          <a:p>
            <a:pPr marL="1028700" indent="-514350" algn="l">
              <a:buFont typeface="+mj-lt"/>
              <a:buAutoNum type="arabicPeriod"/>
            </a:pPr>
            <a:r>
              <a:rPr lang="en-US" sz="3200" b="1" dirty="0" err="1">
                <a:highlight>
                  <a:srgbClr val="00FF00"/>
                </a:highlight>
              </a:rPr>
              <a:t>Tìm</a:t>
            </a:r>
            <a:r>
              <a:rPr lang="en-US" sz="3200" b="1" dirty="0">
                <a:highlight>
                  <a:srgbClr val="00FF00"/>
                </a:highlight>
              </a:rPr>
              <a:t> </a:t>
            </a:r>
            <a:r>
              <a:rPr lang="en-US" sz="3200" b="1" dirty="0" err="1">
                <a:highlight>
                  <a:srgbClr val="00FF00"/>
                </a:highlight>
              </a:rPr>
              <a:t>Bạn</a:t>
            </a:r>
            <a:r>
              <a:rPr lang="en-US" sz="3200" b="1" dirty="0">
                <a:highlight>
                  <a:srgbClr val="00FF00"/>
                </a:highlight>
              </a:rPr>
              <a:t>, </a:t>
            </a:r>
            <a:r>
              <a:rPr lang="en-US" sz="3200" b="1" dirty="0" err="1">
                <a:highlight>
                  <a:srgbClr val="00FF00"/>
                </a:highlight>
              </a:rPr>
              <a:t>Kết</a:t>
            </a:r>
            <a:r>
              <a:rPr lang="en-US" sz="3200" b="1" dirty="0">
                <a:highlight>
                  <a:srgbClr val="00FF00"/>
                </a:highlight>
              </a:rPr>
              <a:t> </a:t>
            </a:r>
            <a:r>
              <a:rPr lang="en-US" sz="3200" b="1" dirty="0" err="1">
                <a:highlight>
                  <a:srgbClr val="00FF00"/>
                </a:highlight>
              </a:rPr>
              <a:t>Bạn</a:t>
            </a:r>
            <a:r>
              <a:rPr lang="en-US" sz="3200" b="1" dirty="0">
                <a:highlight>
                  <a:srgbClr val="00FF00"/>
                </a:highlight>
              </a:rPr>
              <a:t> </a:t>
            </a:r>
            <a:r>
              <a:rPr lang="en-US" sz="3200" b="1" dirty="0" err="1">
                <a:highlight>
                  <a:srgbClr val="00FF00"/>
                </a:highlight>
              </a:rPr>
              <a:t>và</a:t>
            </a:r>
            <a:r>
              <a:rPr lang="en-US" sz="3200" b="1" dirty="0">
                <a:highlight>
                  <a:srgbClr val="00FF00"/>
                </a:highlight>
              </a:rPr>
              <a:t> </a:t>
            </a:r>
            <a:r>
              <a:rPr lang="en-US" sz="3200" b="1" dirty="0" err="1">
                <a:highlight>
                  <a:srgbClr val="00FF00"/>
                </a:highlight>
              </a:rPr>
              <a:t>Mang</a:t>
            </a:r>
            <a:r>
              <a:rPr lang="en-US" sz="3200" b="1" dirty="0">
                <a:highlight>
                  <a:srgbClr val="00FF00"/>
                </a:highlight>
              </a:rPr>
              <a:t> </a:t>
            </a:r>
            <a:r>
              <a:rPr lang="en-US" sz="3200" b="1" dirty="0" err="1">
                <a:highlight>
                  <a:srgbClr val="00FF00"/>
                </a:highlight>
              </a:rPr>
              <a:t>Bạn</a:t>
            </a:r>
            <a:r>
              <a:rPr lang="en-US" sz="3200" b="1" dirty="0">
                <a:highlight>
                  <a:srgbClr val="00FF00"/>
                </a:highlight>
              </a:rPr>
              <a:t> </a:t>
            </a:r>
            <a:r>
              <a:rPr lang="en-US" sz="3200" b="1" dirty="0" err="1">
                <a:highlight>
                  <a:srgbClr val="00FF00"/>
                </a:highlight>
              </a:rPr>
              <a:t>đến</a:t>
            </a:r>
            <a:r>
              <a:rPr lang="en-US" sz="3200" b="1" dirty="0">
                <a:highlight>
                  <a:srgbClr val="00FF00"/>
                </a:highlight>
              </a:rPr>
              <a:t> </a:t>
            </a:r>
            <a:r>
              <a:rPr lang="en-US" sz="3200" b="1" dirty="0" err="1">
                <a:highlight>
                  <a:srgbClr val="00FF00"/>
                </a:highlight>
              </a:rPr>
              <a:t>với</a:t>
            </a:r>
            <a:r>
              <a:rPr lang="en-US" sz="3200" b="1" dirty="0">
                <a:highlight>
                  <a:srgbClr val="00FF00"/>
                </a:highlight>
              </a:rPr>
              <a:t> </a:t>
            </a:r>
            <a:r>
              <a:rPr lang="en-US" sz="3200" b="1" dirty="0" err="1">
                <a:highlight>
                  <a:srgbClr val="00FF00"/>
                </a:highlight>
              </a:rPr>
              <a:t>Chúa</a:t>
            </a:r>
            <a:endParaRPr lang="en-US" sz="3200" dirty="0">
              <a:highlight>
                <a:srgbClr val="00FF00"/>
              </a:highlight>
            </a:endParaRPr>
          </a:p>
          <a:p>
            <a:pPr marL="1028700" indent="-514350" algn="l">
              <a:buFont typeface="+mj-lt"/>
              <a:buAutoNum type="arabicPeriod"/>
            </a:pPr>
            <a:r>
              <a:rPr lang="en-US" sz="3200" b="1" dirty="0" err="1"/>
              <a:t>Người</a:t>
            </a:r>
            <a:r>
              <a:rPr lang="en-US" sz="3200" b="1" dirty="0"/>
              <a:t> </a:t>
            </a:r>
            <a:r>
              <a:rPr lang="en-US" sz="3200" b="1" dirty="0" err="1"/>
              <a:t>Bảo</a:t>
            </a:r>
            <a:r>
              <a:rPr lang="en-US" sz="3200" b="1" dirty="0"/>
              <a:t> </a:t>
            </a:r>
            <a:r>
              <a:rPr lang="en-US" sz="3200" b="1" dirty="0" err="1"/>
              <a:t>Trợ</a:t>
            </a:r>
            <a:endParaRPr lang="en-US" sz="3200" dirty="0"/>
          </a:p>
          <a:p>
            <a:pPr marL="1028700" indent="-514350" algn="l">
              <a:buFont typeface="+mj-lt"/>
              <a:buAutoNum type="arabicPeriod"/>
            </a:pPr>
            <a:r>
              <a:rPr lang="en-US" sz="3200" b="1" dirty="0" err="1"/>
              <a:t>Tiêu</a:t>
            </a:r>
            <a:r>
              <a:rPr lang="en-US" sz="3200" b="1" dirty="0"/>
              <a:t> </a:t>
            </a:r>
            <a:r>
              <a:rPr lang="en-US" sz="3200" b="1" dirty="0" err="1"/>
              <a:t>Chuẩn</a:t>
            </a:r>
            <a:r>
              <a:rPr lang="en-US" sz="3200" b="1" dirty="0"/>
              <a:t> </a:t>
            </a:r>
            <a:r>
              <a:rPr lang="en-US" sz="3200" b="1" dirty="0" err="1"/>
              <a:t>Ứng</a:t>
            </a:r>
            <a:r>
              <a:rPr lang="en-US" sz="3200" b="1" dirty="0"/>
              <a:t> </a:t>
            </a:r>
            <a:r>
              <a:rPr lang="en-US" sz="3200" b="1" dirty="0" err="1"/>
              <a:t>Viên</a:t>
            </a:r>
            <a:endParaRPr lang="en-US" sz="3200" dirty="0"/>
          </a:p>
          <a:p>
            <a:pPr marL="1028700" indent="-514350" algn="l">
              <a:buFont typeface="+mj-lt"/>
              <a:buAutoNum type="arabicPeriod"/>
            </a:pPr>
            <a:r>
              <a:rPr lang="en-US" sz="3200" b="1" dirty="0" err="1"/>
              <a:t>Người</a:t>
            </a:r>
            <a:r>
              <a:rPr lang="en-US" sz="3200" b="1" dirty="0"/>
              <a:t> </a:t>
            </a:r>
            <a:r>
              <a:rPr lang="en-US" sz="3200" b="1" dirty="0" err="1"/>
              <a:t>Xa</a:t>
            </a:r>
            <a:r>
              <a:rPr lang="en-US" sz="3200" b="1" dirty="0"/>
              <a:t> </a:t>
            </a:r>
            <a:r>
              <a:rPr lang="en-US" sz="3200" b="1" dirty="0" err="1"/>
              <a:t>Cách</a:t>
            </a:r>
            <a:endParaRPr lang="en-US" sz="3200" dirty="0"/>
          </a:p>
          <a:p>
            <a:pPr marL="1028700" indent="-514350" algn="l">
              <a:buFont typeface="+mj-lt"/>
              <a:buAutoNum type="arabicPeriod"/>
            </a:pPr>
            <a:r>
              <a:rPr lang="en-US" sz="3200" b="1" dirty="0" err="1"/>
              <a:t>Tổ</a:t>
            </a:r>
            <a:r>
              <a:rPr lang="en-US" sz="3200" b="1" dirty="0"/>
              <a:t> </a:t>
            </a:r>
            <a:r>
              <a:rPr lang="en-US" sz="3200" b="1" dirty="0" err="1"/>
              <a:t>chức</a:t>
            </a:r>
            <a:r>
              <a:rPr lang="en-US" sz="3200" b="1" dirty="0"/>
              <a:t> </a:t>
            </a:r>
            <a:r>
              <a:rPr lang="en-US" sz="3200" b="1" dirty="0" err="1"/>
              <a:t>Khối</a:t>
            </a:r>
            <a:r>
              <a:rPr lang="en-US" sz="3200" b="1" dirty="0"/>
              <a:t> </a:t>
            </a:r>
            <a:r>
              <a:rPr lang="en-US" sz="3200" b="1" dirty="0" err="1"/>
              <a:t>Tiền</a:t>
            </a:r>
            <a:endParaRPr lang="en-US" sz="3200" dirty="0"/>
          </a:p>
          <a:p>
            <a:pPr marL="1028700" indent="-514350" algn="l">
              <a:buFont typeface="+mj-lt"/>
              <a:buAutoNum type="arabicPeriod"/>
            </a:pPr>
            <a:r>
              <a:rPr lang="en-US" sz="3200" b="1" dirty="0" err="1"/>
              <a:t>Hội</a:t>
            </a:r>
            <a:r>
              <a:rPr lang="en-US" sz="3200" b="1" dirty="0"/>
              <a:t> </a:t>
            </a:r>
            <a:r>
              <a:rPr lang="en-US" sz="3200" b="1" dirty="0" err="1"/>
              <a:t>Thảo</a:t>
            </a:r>
            <a:r>
              <a:rPr lang="en-US" sz="3200" b="1" dirty="0"/>
              <a:t> </a:t>
            </a:r>
            <a:r>
              <a:rPr lang="en-US" sz="3200" b="1" dirty="0" err="1"/>
              <a:t>chuẩn</a:t>
            </a:r>
            <a:r>
              <a:rPr lang="en-US" sz="3200" b="1" dirty="0"/>
              <a:t> </a:t>
            </a:r>
            <a:r>
              <a:rPr lang="en-US" sz="3200" b="1" dirty="0" err="1"/>
              <a:t>bị</a:t>
            </a:r>
            <a:r>
              <a:rPr lang="en-US" sz="3200" b="1" dirty="0"/>
              <a:t> </a:t>
            </a:r>
            <a:r>
              <a:rPr lang="en-US" sz="3200" b="1" dirty="0" err="1"/>
              <a:t>cho</a:t>
            </a:r>
            <a:r>
              <a:rPr lang="en-US" sz="3200" b="1" dirty="0"/>
              <a:t> </a:t>
            </a:r>
            <a:r>
              <a:rPr lang="en-US" sz="3200" b="1" dirty="0" err="1"/>
              <a:t>Nhóm</a:t>
            </a:r>
            <a:r>
              <a:rPr lang="en-US" sz="3200" b="1" dirty="0"/>
              <a:t> </a:t>
            </a:r>
            <a:r>
              <a:rPr lang="en-US" sz="3200" b="1" dirty="0" err="1"/>
              <a:t>Trợ</a:t>
            </a:r>
            <a:r>
              <a:rPr lang="en-US" sz="3200" b="1" dirty="0"/>
              <a:t> </a:t>
            </a:r>
            <a:r>
              <a:rPr lang="en-US" sz="3200" b="1" dirty="0" err="1"/>
              <a:t>Tá</a:t>
            </a:r>
            <a:r>
              <a:rPr lang="en-US" sz="3200" b="1" dirty="0"/>
              <a:t> </a:t>
            </a:r>
            <a:r>
              <a:rPr lang="en-US" sz="3200" b="1" dirty="0" err="1"/>
              <a:t>Decuria</a:t>
            </a:r>
            <a:endParaRPr lang="en-US" sz="3200" dirty="0"/>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43477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1025236" y="625033"/>
            <a:ext cx="10464800" cy="1342313"/>
          </a:xfrm>
          <a:solidFill>
            <a:srgbClr val="002060"/>
          </a:solidFill>
        </p:spPr>
        <p:txBody>
          <a:bodyPr>
            <a:normAutofit fontScale="90000"/>
          </a:bodyPr>
          <a:lstStyle/>
          <a:p>
            <a:r>
              <a:rPr lang="en-US" sz="4900" b="1" dirty="0" err="1">
                <a:solidFill>
                  <a:srgbClr val="FFFF00"/>
                </a:solidFill>
              </a:rPr>
              <a:t>Tìm</a:t>
            </a:r>
            <a:r>
              <a:rPr lang="en-US" sz="4900" b="1" dirty="0">
                <a:solidFill>
                  <a:srgbClr val="FFFF00"/>
                </a:solidFill>
              </a:rPr>
              <a:t> </a:t>
            </a:r>
            <a:r>
              <a:rPr lang="en-US" sz="4900" b="1" dirty="0" err="1">
                <a:solidFill>
                  <a:srgbClr val="FFFF00"/>
                </a:solidFill>
              </a:rPr>
              <a:t>Bạn</a:t>
            </a:r>
            <a:r>
              <a:rPr lang="en-US" sz="4900" b="1" dirty="0">
                <a:solidFill>
                  <a:srgbClr val="FFFF00"/>
                </a:solidFill>
              </a:rPr>
              <a:t>, </a:t>
            </a:r>
            <a:r>
              <a:rPr lang="en-US" sz="4900" b="1" dirty="0" err="1">
                <a:solidFill>
                  <a:srgbClr val="FFFF00"/>
                </a:solidFill>
              </a:rPr>
              <a:t>Kết</a:t>
            </a:r>
            <a:r>
              <a:rPr lang="en-US" sz="4900" b="1" dirty="0">
                <a:solidFill>
                  <a:srgbClr val="FFFF00"/>
                </a:solidFill>
              </a:rPr>
              <a:t> </a:t>
            </a:r>
            <a:r>
              <a:rPr lang="en-US" sz="4900" b="1" dirty="0" err="1">
                <a:solidFill>
                  <a:srgbClr val="FFFF00"/>
                </a:solidFill>
              </a:rPr>
              <a:t>Bạn</a:t>
            </a:r>
            <a:r>
              <a:rPr lang="en-US" sz="4900" b="1" dirty="0">
                <a:solidFill>
                  <a:srgbClr val="FFFF00"/>
                </a:solidFill>
              </a:rPr>
              <a:t> </a:t>
            </a:r>
            <a:r>
              <a:rPr lang="en-US" sz="4900" b="1" dirty="0" err="1">
                <a:solidFill>
                  <a:srgbClr val="FFFF00"/>
                </a:solidFill>
              </a:rPr>
              <a:t>và</a:t>
            </a:r>
            <a:r>
              <a:rPr lang="en-US" sz="4900" b="1" dirty="0">
                <a:solidFill>
                  <a:srgbClr val="FFFF00"/>
                </a:solidFill>
              </a:rPr>
              <a:t> </a:t>
            </a:r>
            <a:r>
              <a:rPr lang="en-US" sz="4900" b="1" dirty="0" err="1">
                <a:solidFill>
                  <a:srgbClr val="FFFF00"/>
                </a:solidFill>
              </a:rPr>
              <a:t>Mang</a:t>
            </a:r>
            <a:r>
              <a:rPr lang="en-US" sz="4900" b="1" dirty="0">
                <a:solidFill>
                  <a:srgbClr val="FFFF00"/>
                </a:solidFill>
              </a:rPr>
              <a:t> </a:t>
            </a:r>
            <a:r>
              <a:rPr lang="en-US" sz="4900" b="1" dirty="0" err="1">
                <a:solidFill>
                  <a:srgbClr val="FFFF00"/>
                </a:solidFill>
              </a:rPr>
              <a:t>Bạn</a:t>
            </a:r>
            <a:r>
              <a:rPr lang="en-US" sz="4900" b="1" dirty="0">
                <a:solidFill>
                  <a:srgbClr val="FFFF00"/>
                </a:solidFill>
              </a:rPr>
              <a:t> </a:t>
            </a:r>
            <a:br>
              <a:rPr lang="en-US" sz="4900" b="1" dirty="0">
                <a:solidFill>
                  <a:srgbClr val="FFFF00"/>
                </a:solidFill>
              </a:rPr>
            </a:br>
            <a:r>
              <a:rPr lang="en-US" sz="4900" b="1" dirty="0" err="1">
                <a:solidFill>
                  <a:srgbClr val="FFFF00"/>
                </a:solidFill>
              </a:rPr>
              <a:t>đến</a:t>
            </a:r>
            <a:r>
              <a:rPr lang="en-US" sz="4900" b="1" dirty="0">
                <a:solidFill>
                  <a:srgbClr val="FFFF00"/>
                </a:solidFill>
              </a:rPr>
              <a:t> </a:t>
            </a:r>
            <a:r>
              <a:rPr lang="en-US" sz="4900" b="1" dirty="0" err="1">
                <a:solidFill>
                  <a:srgbClr val="FFFF00"/>
                </a:solidFill>
              </a:rPr>
              <a:t>với</a:t>
            </a:r>
            <a:r>
              <a:rPr lang="en-US" sz="4900" b="1" dirty="0">
                <a:solidFill>
                  <a:srgbClr val="FFFF00"/>
                </a:solidFill>
              </a:rPr>
              <a:t> </a:t>
            </a:r>
            <a:r>
              <a:rPr lang="en-US" sz="4900" b="1" dirty="0" err="1">
                <a:solidFill>
                  <a:srgbClr val="FFFF00"/>
                </a:solidFill>
              </a:rPr>
              <a:t>Chúa</a:t>
            </a:r>
            <a:endParaRPr lang="en-US" sz="4900" b="1" dirty="0">
              <a:solidFill>
                <a:srgbClr val="FFFF00"/>
              </a:solidFill>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1473200" y="2500015"/>
            <a:ext cx="9411853" cy="4627418"/>
          </a:xfrm>
        </p:spPr>
        <p:txBody>
          <a:bodyPr>
            <a:normAutofit/>
          </a:bodyPr>
          <a:lstStyle/>
          <a:p>
            <a:pPr marL="742950" indent="-742950" algn="l">
              <a:buAutoNum type="arabicPeriod"/>
            </a:pPr>
            <a:r>
              <a:rPr lang="en-GB" sz="4000" b="1" dirty="0"/>
              <a:t>“</a:t>
            </a:r>
            <a:r>
              <a:rPr lang="en-US" sz="4000" b="1" dirty="0" err="1"/>
              <a:t>Tình</a:t>
            </a:r>
            <a:r>
              <a:rPr lang="en-US" sz="4000" b="1" dirty="0"/>
              <a:t> </a:t>
            </a:r>
            <a:r>
              <a:rPr lang="en-US" sz="4000" b="1" dirty="0" err="1"/>
              <a:t>Bạn</a:t>
            </a:r>
            <a:r>
              <a:rPr lang="en-US" sz="4000" b="1" dirty="0"/>
              <a:t>” </a:t>
            </a:r>
            <a:r>
              <a:rPr lang="en-US" sz="4000" b="1" dirty="0" err="1"/>
              <a:t>là</a:t>
            </a:r>
            <a:r>
              <a:rPr lang="en-US" sz="4000" b="1" dirty="0"/>
              <a:t> </a:t>
            </a:r>
            <a:r>
              <a:rPr lang="en-US" sz="4000" b="1" dirty="0" err="1"/>
              <a:t>cột</a:t>
            </a:r>
            <a:r>
              <a:rPr lang="en-US" sz="4000" b="1" dirty="0"/>
              <a:t> </a:t>
            </a:r>
            <a:r>
              <a:rPr lang="en-US" sz="4000" b="1" dirty="0" err="1"/>
              <a:t>trụ</a:t>
            </a:r>
            <a:r>
              <a:rPr lang="en-US" sz="4000" b="1" dirty="0"/>
              <a:t> </a:t>
            </a:r>
            <a:r>
              <a:rPr lang="en-US" sz="4000" b="1" dirty="0" err="1"/>
              <a:t>thứ</a:t>
            </a:r>
            <a:r>
              <a:rPr lang="en-US" sz="4000" b="1" dirty="0"/>
              <a:t> </a:t>
            </a:r>
            <a:r>
              <a:rPr lang="en-US" sz="4000" b="1" dirty="0" err="1"/>
              <a:t>ba</a:t>
            </a:r>
            <a:r>
              <a:rPr lang="en-US" sz="4000" b="1" dirty="0"/>
              <a:t> </a:t>
            </a:r>
            <a:r>
              <a:rPr lang="en-US" sz="4000" b="1" dirty="0" err="1"/>
              <a:t>của</a:t>
            </a:r>
            <a:r>
              <a:rPr lang="en-US" sz="4000" b="1" dirty="0"/>
              <a:t> </a:t>
            </a:r>
            <a:r>
              <a:rPr lang="en-US" sz="4000" b="1" dirty="0" err="1"/>
              <a:t>Tâm</a:t>
            </a:r>
            <a:r>
              <a:rPr lang="en-US" sz="4000" b="1" dirty="0"/>
              <a:t> T</a:t>
            </a:r>
            <a:r>
              <a:rPr lang="vi-VN" sz="4000" b="1" dirty="0"/>
              <a:t>ưở</a:t>
            </a:r>
            <a:r>
              <a:rPr lang="en-US" sz="4000" b="1" dirty="0"/>
              <a:t>ng </a:t>
            </a:r>
            <a:r>
              <a:rPr lang="en-US" sz="4000" b="1" dirty="0" err="1"/>
              <a:t>và</a:t>
            </a:r>
            <a:r>
              <a:rPr lang="en-US" sz="4000" b="1" dirty="0"/>
              <a:t> </a:t>
            </a:r>
            <a:r>
              <a:rPr lang="en-US" sz="4000" b="1" dirty="0" err="1"/>
              <a:t>Nền</a:t>
            </a:r>
            <a:r>
              <a:rPr lang="en-US" sz="4000" b="1" dirty="0"/>
              <a:t> </a:t>
            </a:r>
            <a:r>
              <a:rPr lang="en-US" sz="4000" b="1" dirty="0" err="1"/>
              <a:t>Tảng</a:t>
            </a:r>
            <a:r>
              <a:rPr lang="en-US" sz="4000" b="1" dirty="0"/>
              <a:t> </a:t>
            </a:r>
            <a:r>
              <a:rPr lang="en-US" sz="4000" b="1" dirty="0" err="1"/>
              <a:t>của</a:t>
            </a:r>
            <a:r>
              <a:rPr lang="en-US" sz="4000" b="1" dirty="0"/>
              <a:t> </a:t>
            </a:r>
            <a:r>
              <a:rPr lang="en-US" sz="4000" b="1" dirty="0" err="1"/>
              <a:t>Cursillo</a:t>
            </a:r>
            <a:endParaRPr lang="en-US" sz="4000" b="1" dirty="0"/>
          </a:p>
          <a:p>
            <a:pPr algn="l"/>
            <a:endParaRPr lang="en-GB" sz="4000" b="1" dirty="0"/>
          </a:p>
          <a:p>
            <a:pPr algn="l"/>
            <a:r>
              <a:rPr lang="en-GB" sz="4000" b="1" dirty="0"/>
              <a:t>2. </a:t>
            </a:r>
            <a:r>
              <a:rPr lang="en-GB" sz="4000" b="1" dirty="0" err="1"/>
              <a:t>Tình</a:t>
            </a:r>
            <a:r>
              <a:rPr lang="en-GB" sz="4000" b="1" dirty="0"/>
              <a:t> </a:t>
            </a:r>
            <a:r>
              <a:rPr lang="en-GB" sz="4000" b="1" dirty="0" err="1"/>
              <a:t>Bạn</a:t>
            </a:r>
            <a:r>
              <a:rPr lang="en-GB" sz="4000" b="1" dirty="0"/>
              <a:t> CHÂN THẬT </a:t>
            </a:r>
            <a:r>
              <a:rPr lang="en-GB" sz="4000" b="1" dirty="0" err="1"/>
              <a:t>để</a:t>
            </a:r>
            <a:r>
              <a:rPr lang="en-GB" sz="4000" b="1" dirty="0"/>
              <a:t> </a:t>
            </a:r>
            <a:r>
              <a:rPr lang="en-GB" sz="4000" b="1" dirty="0" err="1"/>
              <a:t>sự</a:t>
            </a:r>
            <a:r>
              <a:rPr lang="en-GB" sz="4000" b="1" dirty="0"/>
              <a:t> </a:t>
            </a:r>
            <a:r>
              <a:rPr lang="en-GB" sz="4000" b="1" dirty="0" err="1"/>
              <a:t>liên</a:t>
            </a:r>
            <a:r>
              <a:rPr lang="en-GB" sz="4000" b="1" dirty="0"/>
              <a:t> </a:t>
            </a:r>
            <a:r>
              <a:rPr lang="en-GB" sz="4000" b="1" dirty="0" err="1"/>
              <a:t>hệ</a:t>
            </a:r>
            <a:r>
              <a:rPr lang="en-GB" sz="4000" b="1" dirty="0"/>
              <a:t> đ</a:t>
            </a:r>
            <a:r>
              <a:rPr lang="vi-VN" sz="4000" b="1" dirty="0"/>
              <a:t>ượ</a:t>
            </a:r>
            <a:r>
              <a:rPr lang="en-US" sz="4000" b="1" dirty="0"/>
              <a:t>c </a:t>
            </a:r>
            <a:r>
              <a:rPr lang="en-US" sz="4000" b="1" dirty="0" err="1"/>
              <a:t>bền</a:t>
            </a:r>
            <a:r>
              <a:rPr lang="en-US" sz="4000" b="1" dirty="0"/>
              <a:t> </a:t>
            </a:r>
            <a:r>
              <a:rPr lang="en-US" sz="4000" b="1" dirty="0" err="1"/>
              <a:t>vững</a:t>
            </a:r>
            <a:r>
              <a:rPr lang="en-US" sz="4000" b="1" dirty="0"/>
              <a:t> </a:t>
            </a:r>
            <a:r>
              <a:rPr lang="en-US" sz="4000" b="1" dirty="0" err="1"/>
              <a:t>hầu</a:t>
            </a:r>
            <a:r>
              <a:rPr lang="en-US" sz="4000" b="1" dirty="0"/>
              <a:t> </a:t>
            </a:r>
            <a:r>
              <a:rPr lang="en-US" sz="4000" b="1" dirty="0" err="1"/>
              <a:t>mang</a:t>
            </a:r>
            <a:r>
              <a:rPr lang="en-US" sz="4000" b="1" dirty="0"/>
              <a:t> </a:t>
            </a:r>
            <a:r>
              <a:rPr lang="en-US" sz="4000" b="1" dirty="0" err="1"/>
              <a:t>lại</a:t>
            </a:r>
            <a:r>
              <a:rPr lang="en-US" sz="4000" b="1" dirty="0"/>
              <a:t> </a:t>
            </a:r>
            <a:r>
              <a:rPr lang="en-US" sz="4000" b="1" dirty="0" err="1"/>
              <a:t>hiệu</a:t>
            </a:r>
            <a:r>
              <a:rPr lang="en-US" sz="4000" b="1" dirty="0"/>
              <a:t> </a:t>
            </a:r>
            <a:r>
              <a:rPr lang="en-US" sz="4000" b="1" dirty="0" err="1"/>
              <a:t>quả</a:t>
            </a:r>
            <a:r>
              <a:rPr lang="en-US" sz="4000" b="1" dirty="0"/>
              <a:t> </a:t>
            </a:r>
            <a:r>
              <a:rPr lang="en-US" sz="4000" b="1" dirty="0" err="1"/>
              <a:t>thiết</a:t>
            </a:r>
            <a:r>
              <a:rPr lang="en-US" sz="4000" b="1" dirty="0"/>
              <a:t> </a:t>
            </a:r>
            <a:r>
              <a:rPr lang="en-US" sz="4000" b="1" dirty="0" err="1"/>
              <a:t>thực</a:t>
            </a:r>
            <a:endParaRPr lang="en-GB" sz="4000" b="1" dirty="0"/>
          </a:p>
        </p:txBody>
      </p:sp>
      <p:sp>
        <p:nvSpPr>
          <p:cNvPr id="4" name="Rectangle 3">
            <a:extLst>
              <a:ext uri="{FF2B5EF4-FFF2-40B4-BE49-F238E27FC236}">
                <a16:creationId xmlns:a16="http://schemas.microsoft.com/office/drawing/2014/main" id="{5D68FC87-787D-40FF-B6B7-F71ED5DADFF5}"/>
              </a:ext>
            </a:extLst>
          </p:cNvPr>
          <p:cNvSpPr/>
          <p:nvPr/>
        </p:nvSpPr>
        <p:spPr>
          <a:xfrm>
            <a:off x="979054" y="461818"/>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59751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988289" y="443345"/>
            <a:ext cx="10566399" cy="1042987"/>
          </a:xfrm>
          <a:solidFill>
            <a:schemeClr val="accent6">
              <a:lumMod val="50000"/>
            </a:schemeClr>
          </a:solidFill>
        </p:spPr>
        <p:txBody>
          <a:bodyPr>
            <a:normAutofit/>
          </a:bodyPr>
          <a:lstStyle/>
          <a:p>
            <a:r>
              <a:rPr lang="en-US" sz="4900" b="1" dirty="0" err="1">
                <a:solidFill>
                  <a:schemeClr val="accent4">
                    <a:lumMod val="20000"/>
                    <a:lumOff val="80000"/>
                  </a:schemeClr>
                </a:solidFill>
              </a:rPr>
              <a:t>Thảo</a:t>
            </a:r>
            <a:r>
              <a:rPr lang="en-US" sz="4900" b="1" dirty="0">
                <a:solidFill>
                  <a:schemeClr val="accent4">
                    <a:lumMod val="20000"/>
                    <a:lumOff val="80000"/>
                  </a:schemeClr>
                </a:solidFill>
              </a:rPr>
              <a:t> </a:t>
            </a:r>
            <a:r>
              <a:rPr lang="en-US" sz="4900" b="1" dirty="0" err="1">
                <a:solidFill>
                  <a:schemeClr val="accent4">
                    <a:lumMod val="20000"/>
                    <a:lumOff val="80000"/>
                  </a:schemeClr>
                </a:solidFill>
              </a:rPr>
              <a:t>Luận</a:t>
            </a:r>
            <a:r>
              <a:rPr lang="en-US" sz="4900" b="1" dirty="0">
                <a:solidFill>
                  <a:schemeClr val="accent4">
                    <a:lumMod val="20000"/>
                    <a:lumOff val="80000"/>
                  </a:schemeClr>
                </a:solidFill>
              </a:rPr>
              <a:t>:  </a:t>
            </a:r>
            <a:r>
              <a:rPr lang="en-US" sz="4900" b="1" dirty="0" err="1">
                <a:solidFill>
                  <a:srgbClr val="FFFF00"/>
                </a:solidFill>
              </a:rPr>
              <a:t>Tình</a:t>
            </a:r>
            <a:r>
              <a:rPr lang="en-US" sz="4900" b="1" dirty="0">
                <a:solidFill>
                  <a:srgbClr val="FFFF00"/>
                </a:solidFill>
              </a:rPr>
              <a:t> </a:t>
            </a:r>
            <a:r>
              <a:rPr lang="en-US" sz="4900" b="1" dirty="0" err="1">
                <a:solidFill>
                  <a:srgbClr val="FFFF00"/>
                </a:solidFill>
              </a:rPr>
              <a:t>Bạn</a:t>
            </a:r>
            <a:r>
              <a:rPr lang="en-US" sz="4900" b="1" dirty="0">
                <a:solidFill>
                  <a:srgbClr val="FFFF00"/>
                </a:solidFill>
              </a:rPr>
              <a:t> - </a:t>
            </a:r>
            <a:r>
              <a:rPr lang="en-US" sz="4900" b="1" dirty="0" err="1">
                <a:solidFill>
                  <a:srgbClr val="FFFF00"/>
                </a:solidFill>
              </a:rPr>
              <a:t>Sự</a:t>
            </a:r>
            <a:r>
              <a:rPr lang="en-US" sz="4900" b="1" dirty="0">
                <a:solidFill>
                  <a:srgbClr val="FFFF00"/>
                </a:solidFill>
              </a:rPr>
              <a:t> </a:t>
            </a:r>
            <a:r>
              <a:rPr lang="en-US" sz="4900" b="1" dirty="0" err="1">
                <a:solidFill>
                  <a:srgbClr val="FFFF00"/>
                </a:solidFill>
              </a:rPr>
              <a:t>Chân</a:t>
            </a:r>
            <a:r>
              <a:rPr lang="en-US" sz="4900" b="1" dirty="0">
                <a:solidFill>
                  <a:srgbClr val="FFFF00"/>
                </a:solidFill>
              </a:rPr>
              <a:t> </a:t>
            </a:r>
            <a:r>
              <a:rPr lang="en-US" sz="4900" b="1" dirty="0" err="1">
                <a:solidFill>
                  <a:srgbClr val="FFFF00"/>
                </a:solidFill>
              </a:rPr>
              <a:t>Thật</a:t>
            </a:r>
            <a:endParaRPr lang="en-GB" sz="4900" b="1" dirty="0">
              <a:solidFill>
                <a:srgbClr val="FFFF00"/>
              </a:solidFill>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1214579" y="1706709"/>
            <a:ext cx="10113818" cy="4888055"/>
          </a:xfrm>
        </p:spPr>
        <p:txBody>
          <a:bodyPr>
            <a:noAutofit/>
          </a:bodyPr>
          <a:lstStyle/>
          <a:p>
            <a:pPr algn="l"/>
            <a:r>
              <a:rPr lang="en-US" sz="2800" b="1" dirty="0"/>
              <a:t>“</a:t>
            </a:r>
            <a:r>
              <a:rPr lang="vi-VN" sz="2800" b="1" dirty="0"/>
              <a:t>Sự thật qua bình thường, chân thành và khiêm nhường</a:t>
            </a:r>
            <a:r>
              <a:rPr lang="en-US" sz="2800" b="1" dirty="0"/>
              <a:t>”, </a:t>
            </a:r>
            <a:r>
              <a:rPr lang="vi-VN" sz="2800" b="1" dirty="0"/>
              <a:t>nghĩa là</a:t>
            </a:r>
            <a:r>
              <a:rPr lang="en-US" sz="2800" b="1" dirty="0"/>
              <a:t>:</a:t>
            </a:r>
          </a:p>
          <a:p>
            <a:pPr marL="457200" indent="-457200" algn="l">
              <a:buFontTx/>
              <a:buChar char="-"/>
            </a:pPr>
            <a:r>
              <a:rPr lang="vi-VN" sz="2800" b="1" dirty="0"/>
              <a:t>chúng ta cần phải </a:t>
            </a:r>
            <a:r>
              <a:rPr lang="vi-VN" sz="2800" b="1" u="sng" dirty="0"/>
              <a:t>tránh làm</a:t>
            </a:r>
            <a:r>
              <a:rPr lang="vi-VN" sz="2800" b="1" dirty="0"/>
              <a:t> những gì nhiều hơn chúng ta có thể làm bình thường trong cuộc sống</a:t>
            </a:r>
            <a:r>
              <a:rPr lang="en-US" sz="2800" b="1" dirty="0"/>
              <a:t> (</a:t>
            </a:r>
            <a:r>
              <a:rPr lang="vi-VN" sz="2800" b="1" i="1" dirty="0"/>
              <a:t>vì nếu khi người ta khám phá ra là họ không thể trông cậy vào chúng ta, như chúng ta đã làm cho họ tin như thế, họ sẽ có cảm giác bị lợi dụng và lường gạt, và từ đó tất cả niềm hân hoan của họ sẽ trở thành thất vọng</a:t>
            </a:r>
            <a:r>
              <a:rPr lang="en-US" sz="2800" b="1" i="1" dirty="0"/>
              <a:t>)</a:t>
            </a:r>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52269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t>Sống</a:t>
            </a:r>
            <a:r>
              <a:rPr lang="en-US" sz="3200" b="1" dirty="0"/>
              <a:t> </a:t>
            </a:r>
            <a:r>
              <a:rPr lang="en-US" sz="3200" b="1" dirty="0" err="1"/>
              <a:t>Chứng</a:t>
            </a:r>
            <a:r>
              <a:rPr lang="en-US" sz="3200" b="1" dirty="0"/>
              <a:t> </a:t>
            </a:r>
            <a:r>
              <a:rPr lang="en-US" sz="3200" b="1" dirty="0" err="1"/>
              <a:t>Nhân</a:t>
            </a:r>
            <a:endParaRPr lang="en-US" sz="3200" dirty="0"/>
          </a:p>
          <a:p>
            <a:pPr marL="1028700" indent="-514350" algn="l">
              <a:buFont typeface="+mj-lt"/>
              <a:buAutoNum type="arabicPeriod"/>
            </a:pPr>
            <a:r>
              <a:rPr lang="en-US" sz="3200" b="1" dirty="0" err="1"/>
              <a:t>Tìm</a:t>
            </a:r>
            <a:r>
              <a:rPr lang="en-US" sz="3200" b="1" dirty="0"/>
              <a:t> </a:t>
            </a:r>
            <a:r>
              <a:rPr lang="en-US" sz="3200" b="1" dirty="0" err="1"/>
              <a:t>Bạn</a:t>
            </a:r>
            <a:r>
              <a:rPr lang="en-US" sz="3200" b="1" dirty="0"/>
              <a:t>, </a:t>
            </a:r>
            <a:r>
              <a:rPr lang="en-US" sz="3200" b="1" dirty="0" err="1"/>
              <a:t>Kết</a:t>
            </a:r>
            <a:r>
              <a:rPr lang="en-US" sz="3200" b="1" dirty="0"/>
              <a:t> </a:t>
            </a:r>
            <a:r>
              <a:rPr lang="en-US" sz="3200" b="1" dirty="0" err="1"/>
              <a:t>Bạn</a:t>
            </a:r>
            <a:r>
              <a:rPr lang="en-US" sz="3200" b="1" dirty="0"/>
              <a:t> </a:t>
            </a:r>
            <a:r>
              <a:rPr lang="en-US" sz="3200" b="1" dirty="0" err="1"/>
              <a:t>và</a:t>
            </a:r>
            <a:r>
              <a:rPr lang="en-US" sz="3200" b="1" dirty="0"/>
              <a:t> </a:t>
            </a:r>
            <a:r>
              <a:rPr lang="en-US" sz="3200" b="1" dirty="0" err="1"/>
              <a:t>Mang</a:t>
            </a:r>
            <a:r>
              <a:rPr lang="en-US" sz="3200" b="1" dirty="0"/>
              <a:t> </a:t>
            </a:r>
            <a:r>
              <a:rPr lang="en-US" sz="3200" b="1" dirty="0" err="1"/>
              <a:t>Bạn</a:t>
            </a:r>
            <a:r>
              <a:rPr lang="en-US" sz="3200" b="1" dirty="0"/>
              <a:t> </a:t>
            </a:r>
            <a:r>
              <a:rPr lang="en-US" sz="3200" b="1" dirty="0" err="1"/>
              <a:t>đến</a:t>
            </a:r>
            <a:r>
              <a:rPr lang="en-US" sz="3200" b="1" dirty="0"/>
              <a:t> </a:t>
            </a:r>
            <a:r>
              <a:rPr lang="en-US" sz="3200" b="1" dirty="0" err="1"/>
              <a:t>với</a:t>
            </a:r>
            <a:r>
              <a:rPr lang="en-US" sz="3200" b="1" dirty="0"/>
              <a:t> </a:t>
            </a:r>
            <a:r>
              <a:rPr lang="en-US" sz="3200" b="1" dirty="0" err="1"/>
              <a:t>Chúa</a:t>
            </a:r>
            <a:endParaRPr lang="en-US" sz="3200" dirty="0"/>
          </a:p>
          <a:p>
            <a:pPr marL="1028700" indent="-514350" algn="l">
              <a:buFont typeface="+mj-lt"/>
              <a:buAutoNum type="arabicPeriod"/>
            </a:pPr>
            <a:r>
              <a:rPr lang="en-US" sz="3200" b="1" dirty="0" err="1">
                <a:highlight>
                  <a:srgbClr val="00FF00"/>
                </a:highlight>
              </a:rPr>
              <a:t>Người</a:t>
            </a:r>
            <a:r>
              <a:rPr lang="en-US" sz="3200" b="1" dirty="0">
                <a:highlight>
                  <a:srgbClr val="00FF00"/>
                </a:highlight>
              </a:rPr>
              <a:t> </a:t>
            </a:r>
            <a:r>
              <a:rPr lang="en-US" sz="3200" b="1" dirty="0" err="1">
                <a:highlight>
                  <a:srgbClr val="00FF00"/>
                </a:highlight>
              </a:rPr>
              <a:t>Bảo</a:t>
            </a:r>
            <a:r>
              <a:rPr lang="en-US" sz="3200" b="1" dirty="0">
                <a:highlight>
                  <a:srgbClr val="00FF00"/>
                </a:highlight>
              </a:rPr>
              <a:t> </a:t>
            </a:r>
            <a:r>
              <a:rPr lang="en-US" sz="3200" b="1" dirty="0" err="1">
                <a:highlight>
                  <a:srgbClr val="00FF00"/>
                </a:highlight>
              </a:rPr>
              <a:t>Trợ</a:t>
            </a:r>
            <a:endParaRPr lang="en-US" sz="3200" dirty="0">
              <a:highlight>
                <a:srgbClr val="00FF00"/>
              </a:highlight>
            </a:endParaRPr>
          </a:p>
          <a:p>
            <a:pPr marL="1028700" indent="-514350" algn="l">
              <a:buFont typeface="+mj-lt"/>
              <a:buAutoNum type="arabicPeriod"/>
            </a:pPr>
            <a:r>
              <a:rPr lang="en-US" sz="3200" b="1" dirty="0" err="1"/>
              <a:t>Tiêu</a:t>
            </a:r>
            <a:r>
              <a:rPr lang="en-US" sz="3200" b="1" dirty="0"/>
              <a:t> </a:t>
            </a:r>
            <a:r>
              <a:rPr lang="en-US" sz="3200" b="1" dirty="0" err="1"/>
              <a:t>Chuẩn</a:t>
            </a:r>
            <a:r>
              <a:rPr lang="en-US" sz="3200" b="1" dirty="0"/>
              <a:t> </a:t>
            </a:r>
            <a:r>
              <a:rPr lang="en-US" sz="3200" b="1" dirty="0" err="1"/>
              <a:t>Ứng</a:t>
            </a:r>
            <a:r>
              <a:rPr lang="en-US" sz="3200" b="1" dirty="0"/>
              <a:t> </a:t>
            </a:r>
            <a:r>
              <a:rPr lang="en-US" sz="3200" b="1" dirty="0" err="1"/>
              <a:t>Viên</a:t>
            </a:r>
            <a:endParaRPr lang="en-US" sz="3200" dirty="0"/>
          </a:p>
          <a:p>
            <a:pPr marL="1028700" indent="-514350" algn="l">
              <a:buFont typeface="+mj-lt"/>
              <a:buAutoNum type="arabicPeriod"/>
            </a:pPr>
            <a:r>
              <a:rPr lang="en-US" sz="3200" b="1" dirty="0" err="1"/>
              <a:t>Người</a:t>
            </a:r>
            <a:r>
              <a:rPr lang="en-US" sz="3200" b="1" dirty="0"/>
              <a:t> </a:t>
            </a:r>
            <a:r>
              <a:rPr lang="en-US" sz="3200" b="1" dirty="0" err="1"/>
              <a:t>Xa</a:t>
            </a:r>
            <a:r>
              <a:rPr lang="en-US" sz="3200" b="1" dirty="0"/>
              <a:t> </a:t>
            </a:r>
            <a:r>
              <a:rPr lang="en-US" sz="3200" b="1" dirty="0" err="1"/>
              <a:t>Cách</a:t>
            </a:r>
            <a:endParaRPr lang="en-US" sz="3200" dirty="0"/>
          </a:p>
          <a:p>
            <a:pPr marL="1028700" indent="-514350" algn="l">
              <a:buFont typeface="+mj-lt"/>
              <a:buAutoNum type="arabicPeriod"/>
            </a:pPr>
            <a:r>
              <a:rPr lang="en-US" sz="3200" b="1" dirty="0" err="1"/>
              <a:t>Tổ</a:t>
            </a:r>
            <a:r>
              <a:rPr lang="en-US" sz="3200" b="1" dirty="0"/>
              <a:t> </a:t>
            </a:r>
            <a:r>
              <a:rPr lang="en-US" sz="3200" b="1" dirty="0" err="1"/>
              <a:t>chức</a:t>
            </a:r>
            <a:r>
              <a:rPr lang="en-US" sz="3200" b="1" dirty="0"/>
              <a:t> </a:t>
            </a:r>
            <a:r>
              <a:rPr lang="en-US" sz="3200" b="1" dirty="0" err="1"/>
              <a:t>Khối</a:t>
            </a:r>
            <a:r>
              <a:rPr lang="en-US" sz="3200" b="1" dirty="0"/>
              <a:t> </a:t>
            </a:r>
            <a:r>
              <a:rPr lang="en-US" sz="3200" b="1" dirty="0" err="1"/>
              <a:t>Tiền</a:t>
            </a:r>
            <a:endParaRPr lang="en-US" sz="3200" dirty="0"/>
          </a:p>
          <a:p>
            <a:pPr marL="1028700" indent="-514350" algn="l">
              <a:buFont typeface="+mj-lt"/>
              <a:buAutoNum type="arabicPeriod"/>
            </a:pPr>
            <a:r>
              <a:rPr lang="en-US" sz="3200" b="1" dirty="0" err="1"/>
              <a:t>Hội</a:t>
            </a:r>
            <a:r>
              <a:rPr lang="en-US" sz="3200" b="1" dirty="0"/>
              <a:t> </a:t>
            </a:r>
            <a:r>
              <a:rPr lang="en-US" sz="3200" b="1" dirty="0" err="1"/>
              <a:t>Thảo</a:t>
            </a:r>
            <a:r>
              <a:rPr lang="en-US" sz="3200" b="1" dirty="0"/>
              <a:t> </a:t>
            </a:r>
            <a:r>
              <a:rPr lang="en-US" sz="3200" b="1" dirty="0" err="1"/>
              <a:t>chuẩn</a:t>
            </a:r>
            <a:r>
              <a:rPr lang="en-US" sz="3200" b="1" dirty="0"/>
              <a:t> </a:t>
            </a:r>
            <a:r>
              <a:rPr lang="en-US" sz="3200" b="1" dirty="0" err="1"/>
              <a:t>bị</a:t>
            </a:r>
            <a:r>
              <a:rPr lang="en-US" sz="3200" b="1" dirty="0"/>
              <a:t> </a:t>
            </a:r>
            <a:r>
              <a:rPr lang="en-US" sz="3200" b="1" dirty="0" err="1"/>
              <a:t>cho</a:t>
            </a:r>
            <a:r>
              <a:rPr lang="en-US" sz="3200" b="1" dirty="0"/>
              <a:t> </a:t>
            </a:r>
            <a:r>
              <a:rPr lang="en-US" sz="3200" b="1" dirty="0" err="1"/>
              <a:t>Nhóm</a:t>
            </a:r>
            <a:r>
              <a:rPr lang="en-US" sz="3200" b="1" dirty="0"/>
              <a:t> </a:t>
            </a:r>
            <a:r>
              <a:rPr lang="en-US" sz="3200" b="1" dirty="0" err="1"/>
              <a:t>Trợ</a:t>
            </a:r>
            <a:r>
              <a:rPr lang="en-US" sz="3200" b="1" dirty="0"/>
              <a:t> </a:t>
            </a:r>
            <a:r>
              <a:rPr lang="en-US" sz="3200" b="1" dirty="0" err="1"/>
              <a:t>Tá</a:t>
            </a:r>
            <a:r>
              <a:rPr lang="en-US" sz="3200" b="1" dirty="0"/>
              <a:t> </a:t>
            </a:r>
            <a:r>
              <a:rPr lang="en-US" sz="3200" b="1" dirty="0" err="1"/>
              <a:t>Decuria</a:t>
            </a:r>
            <a:endParaRPr lang="en-US" sz="3200" dirty="0"/>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41285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C3C224-43F1-45D8-830F-151857E18257}"/>
              </a:ext>
            </a:extLst>
          </p:cNvPr>
          <p:cNvSpPr/>
          <p:nvPr/>
        </p:nvSpPr>
        <p:spPr>
          <a:xfrm>
            <a:off x="5384800" y="508000"/>
            <a:ext cx="6206836" cy="59944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E1AEAD4-FC5B-44E4-A30E-CAABDD050274}"/>
              </a:ext>
            </a:extLst>
          </p:cNvPr>
          <p:cNvSpPr/>
          <p:nvPr/>
        </p:nvSpPr>
        <p:spPr>
          <a:xfrm>
            <a:off x="951345" y="443345"/>
            <a:ext cx="4433455" cy="605905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1214578" y="2188801"/>
            <a:ext cx="3754582" cy="1042987"/>
          </a:xfrm>
        </p:spPr>
        <p:txBody>
          <a:bodyPr>
            <a:normAutofit fontScale="90000"/>
          </a:bodyPr>
          <a:lstStyle/>
          <a:p>
            <a:r>
              <a:rPr lang="en-US" sz="4900" b="1" dirty="0">
                <a:solidFill>
                  <a:srgbClr val="FFFF00"/>
                </a:solidFill>
                <a:latin typeface="+mn-lt"/>
              </a:rPr>
              <a:t>Ng</a:t>
            </a:r>
            <a:r>
              <a:rPr lang="vi-VN" sz="4900" b="1" dirty="0">
                <a:solidFill>
                  <a:srgbClr val="FFFF00"/>
                </a:solidFill>
                <a:latin typeface="+mn-lt"/>
              </a:rPr>
              <a:t>ườ</a:t>
            </a:r>
            <a:r>
              <a:rPr lang="en-US" sz="4900" b="1" dirty="0">
                <a:solidFill>
                  <a:srgbClr val="FFFF00"/>
                </a:solidFill>
                <a:latin typeface="+mn-lt"/>
              </a:rPr>
              <a:t>i </a:t>
            </a:r>
            <a:r>
              <a:rPr lang="en-US" sz="4900" b="1" dirty="0" err="1">
                <a:solidFill>
                  <a:srgbClr val="FFFF00"/>
                </a:solidFill>
                <a:latin typeface="+mn-lt"/>
              </a:rPr>
              <a:t>Bảo</a:t>
            </a:r>
            <a:r>
              <a:rPr lang="en-US" sz="4900" b="1" dirty="0">
                <a:solidFill>
                  <a:srgbClr val="FFFF00"/>
                </a:solidFill>
                <a:latin typeface="+mn-lt"/>
              </a:rPr>
              <a:t> </a:t>
            </a:r>
            <a:r>
              <a:rPr lang="en-US" sz="4900" b="1" dirty="0" err="1">
                <a:solidFill>
                  <a:srgbClr val="FFFF00"/>
                </a:solidFill>
                <a:latin typeface="+mn-lt"/>
              </a:rPr>
              <a:t>Trợ</a:t>
            </a:r>
            <a:endParaRPr lang="en-GB" sz="4900" b="1" dirty="0">
              <a:solidFill>
                <a:srgbClr val="FFFF00"/>
              </a:solidFill>
              <a:latin typeface="+mn-lt"/>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6271490" y="1264154"/>
            <a:ext cx="4188691" cy="3935268"/>
          </a:xfrm>
        </p:spPr>
        <p:txBody>
          <a:bodyPr>
            <a:normAutofit fontScale="92500"/>
          </a:bodyPr>
          <a:lstStyle/>
          <a:p>
            <a:pPr algn="l"/>
            <a:r>
              <a:rPr lang="en-GB" sz="5200" b="1" dirty="0" err="1">
                <a:solidFill>
                  <a:srgbClr val="C00000"/>
                </a:solidFill>
              </a:rPr>
              <a:t>Mỗi</a:t>
            </a:r>
            <a:r>
              <a:rPr lang="en-GB" sz="5200" b="1" dirty="0">
                <a:solidFill>
                  <a:srgbClr val="C00000"/>
                </a:solidFill>
              </a:rPr>
              <a:t> </a:t>
            </a:r>
            <a:r>
              <a:rPr lang="en-GB" sz="5200" b="1" dirty="0" err="1">
                <a:solidFill>
                  <a:srgbClr val="C00000"/>
                </a:solidFill>
              </a:rPr>
              <a:t>Cursillista</a:t>
            </a:r>
            <a:r>
              <a:rPr lang="en-GB" sz="5200" b="1" dirty="0">
                <a:solidFill>
                  <a:srgbClr val="C00000"/>
                </a:solidFill>
              </a:rPr>
              <a:t> </a:t>
            </a:r>
          </a:p>
          <a:p>
            <a:pPr algn="l"/>
            <a:r>
              <a:rPr lang="en-US" sz="5200" b="1" dirty="0" err="1">
                <a:solidFill>
                  <a:srgbClr val="C00000"/>
                </a:solidFill>
              </a:rPr>
              <a:t>có</a:t>
            </a:r>
            <a:r>
              <a:rPr lang="en-US" sz="5200" b="1" dirty="0">
                <a:solidFill>
                  <a:srgbClr val="C00000"/>
                </a:solidFill>
              </a:rPr>
              <a:t> </a:t>
            </a:r>
            <a:r>
              <a:rPr lang="en-US" sz="5200" b="1" dirty="0" err="1">
                <a:solidFill>
                  <a:srgbClr val="C00000"/>
                </a:solidFill>
              </a:rPr>
              <a:t>trách</a:t>
            </a:r>
            <a:r>
              <a:rPr lang="en-US" sz="5200" b="1" dirty="0">
                <a:solidFill>
                  <a:srgbClr val="C00000"/>
                </a:solidFill>
              </a:rPr>
              <a:t> </a:t>
            </a:r>
            <a:r>
              <a:rPr lang="en-US" sz="5200" b="1" dirty="0" err="1">
                <a:solidFill>
                  <a:srgbClr val="C00000"/>
                </a:solidFill>
              </a:rPr>
              <a:t>nhiệm</a:t>
            </a:r>
            <a:r>
              <a:rPr lang="en-US" sz="5200" b="1" dirty="0">
                <a:solidFill>
                  <a:srgbClr val="C00000"/>
                </a:solidFill>
              </a:rPr>
              <a:t> </a:t>
            </a:r>
          </a:p>
          <a:p>
            <a:pPr algn="l"/>
            <a:r>
              <a:rPr lang="en-US" sz="5200" b="1" dirty="0" err="1">
                <a:solidFill>
                  <a:srgbClr val="C00000"/>
                </a:solidFill>
              </a:rPr>
              <a:t>trở</a:t>
            </a:r>
            <a:r>
              <a:rPr lang="en-US" sz="5200" b="1" dirty="0">
                <a:solidFill>
                  <a:srgbClr val="C00000"/>
                </a:solidFill>
              </a:rPr>
              <a:t> </a:t>
            </a:r>
            <a:r>
              <a:rPr lang="en-US" sz="5200" b="1" dirty="0" err="1">
                <a:solidFill>
                  <a:srgbClr val="C00000"/>
                </a:solidFill>
              </a:rPr>
              <a:t>thành</a:t>
            </a:r>
            <a:r>
              <a:rPr lang="en-US" sz="5200" b="1" dirty="0">
                <a:solidFill>
                  <a:srgbClr val="C00000"/>
                </a:solidFill>
              </a:rPr>
              <a:t> </a:t>
            </a:r>
          </a:p>
          <a:p>
            <a:pPr algn="l"/>
            <a:r>
              <a:rPr lang="en-US" sz="5200" b="1" dirty="0" err="1">
                <a:solidFill>
                  <a:srgbClr val="C00000"/>
                </a:solidFill>
              </a:rPr>
              <a:t>một</a:t>
            </a:r>
            <a:r>
              <a:rPr lang="en-US" sz="5200" b="1" dirty="0">
                <a:solidFill>
                  <a:srgbClr val="C00000"/>
                </a:solidFill>
              </a:rPr>
              <a:t> </a:t>
            </a:r>
          </a:p>
          <a:p>
            <a:pPr algn="l"/>
            <a:r>
              <a:rPr lang="en-US" sz="5200" b="1" dirty="0" err="1">
                <a:solidFill>
                  <a:srgbClr val="C00000"/>
                </a:solidFill>
              </a:rPr>
              <a:t>Bảo</a:t>
            </a:r>
            <a:r>
              <a:rPr lang="en-US" sz="5200" b="1" dirty="0">
                <a:solidFill>
                  <a:srgbClr val="C00000"/>
                </a:solidFill>
              </a:rPr>
              <a:t> </a:t>
            </a:r>
            <a:r>
              <a:rPr lang="en-US" sz="5200" b="1" dirty="0" err="1">
                <a:solidFill>
                  <a:srgbClr val="C00000"/>
                </a:solidFill>
              </a:rPr>
              <a:t>Trợ</a:t>
            </a:r>
            <a:r>
              <a:rPr lang="en-US" sz="5200" b="1" dirty="0">
                <a:solidFill>
                  <a:srgbClr val="C00000"/>
                </a:solidFill>
              </a:rPr>
              <a:t> </a:t>
            </a:r>
            <a:r>
              <a:rPr lang="en-US" sz="5200" b="1" dirty="0" err="1">
                <a:solidFill>
                  <a:srgbClr val="C00000"/>
                </a:solidFill>
              </a:rPr>
              <a:t>Viên</a:t>
            </a:r>
            <a:r>
              <a:rPr lang="en-US" sz="5200" b="1" dirty="0">
                <a:solidFill>
                  <a:srgbClr val="C00000"/>
                </a:solidFill>
              </a:rPr>
              <a:t>!</a:t>
            </a:r>
            <a:endParaRPr lang="en-GB" sz="5200" b="1" dirty="0">
              <a:solidFill>
                <a:srgbClr val="C00000"/>
              </a:solidFill>
            </a:endParaRPr>
          </a:p>
          <a:p>
            <a:pPr algn="l"/>
            <a:endParaRPr lang="en-GB" sz="3600" b="1" i="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74240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C3C224-43F1-45D8-830F-151857E18257}"/>
              </a:ext>
            </a:extLst>
          </p:cNvPr>
          <p:cNvSpPr/>
          <p:nvPr/>
        </p:nvSpPr>
        <p:spPr>
          <a:xfrm>
            <a:off x="5394036" y="517236"/>
            <a:ext cx="6206836" cy="59944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E1AEAD4-FC5B-44E4-A30E-CAABDD050274}"/>
              </a:ext>
            </a:extLst>
          </p:cNvPr>
          <p:cNvSpPr/>
          <p:nvPr/>
        </p:nvSpPr>
        <p:spPr>
          <a:xfrm>
            <a:off x="951345" y="443345"/>
            <a:ext cx="4433455" cy="605905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1214578" y="2188801"/>
            <a:ext cx="3754582" cy="1042987"/>
          </a:xfrm>
        </p:spPr>
        <p:txBody>
          <a:bodyPr>
            <a:normAutofit fontScale="90000"/>
          </a:bodyPr>
          <a:lstStyle/>
          <a:p>
            <a:r>
              <a:rPr lang="en-US" sz="4900" b="1" dirty="0">
                <a:solidFill>
                  <a:srgbClr val="FFFF00"/>
                </a:solidFill>
                <a:latin typeface="+mn-lt"/>
              </a:rPr>
              <a:t>Ng</a:t>
            </a:r>
            <a:r>
              <a:rPr lang="vi-VN" sz="4900" b="1" dirty="0">
                <a:solidFill>
                  <a:srgbClr val="FFFF00"/>
                </a:solidFill>
                <a:latin typeface="+mn-lt"/>
              </a:rPr>
              <a:t>ườ</a:t>
            </a:r>
            <a:r>
              <a:rPr lang="en-US" sz="4900" b="1" dirty="0">
                <a:solidFill>
                  <a:srgbClr val="FFFF00"/>
                </a:solidFill>
                <a:latin typeface="+mn-lt"/>
              </a:rPr>
              <a:t>i </a:t>
            </a:r>
            <a:r>
              <a:rPr lang="en-US" sz="4900" b="1" dirty="0" err="1">
                <a:solidFill>
                  <a:srgbClr val="FFFF00"/>
                </a:solidFill>
                <a:latin typeface="+mn-lt"/>
              </a:rPr>
              <a:t>Bảo</a:t>
            </a:r>
            <a:r>
              <a:rPr lang="en-US" sz="4900" b="1" dirty="0">
                <a:solidFill>
                  <a:srgbClr val="FFFF00"/>
                </a:solidFill>
                <a:latin typeface="+mn-lt"/>
              </a:rPr>
              <a:t> </a:t>
            </a:r>
            <a:r>
              <a:rPr lang="en-US" sz="4900" b="1" dirty="0" err="1">
                <a:solidFill>
                  <a:srgbClr val="FFFF00"/>
                </a:solidFill>
                <a:latin typeface="+mn-lt"/>
              </a:rPr>
              <a:t>Trợ</a:t>
            </a:r>
            <a:endParaRPr lang="en-GB" sz="4900" b="1" dirty="0">
              <a:solidFill>
                <a:srgbClr val="FFFF00"/>
              </a:solidFill>
              <a:latin typeface="+mn-lt"/>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6271490" y="1505238"/>
            <a:ext cx="4188691" cy="3935268"/>
          </a:xfrm>
        </p:spPr>
        <p:txBody>
          <a:bodyPr>
            <a:normAutofit/>
          </a:bodyPr>
          <a:lstStyle/>
          <a:p>
            <a:pPr lvl="0" algn="l"/>
            <a:r>
              <a:rPr lang="en-GB" sz="3600" b="1" dirty="0" err="1">
                <a:solidFill>
                  <a:prstClr val="black"/>
                </a:solidFill>
              </a:rPr>
              <a:t>Để</a:t>
            </a:r>
            <a:r>
              <a:rPr lang="en-GB" sz="3600" b="1" dirty="0">
                <a:solidFill>
                  <a:prstClr val="black"/>
                </a:solidFill>
              </a:rPr>
              <a:t> </a:t>
            </a:r>
            <a:r>
              <a:rPr lang="en-GB" sz="3600" b="1" dirty="0" err="1">
                <a:solidFill>
                  <a:prstClr val="black"/>
                </a:solidFill>
              </a:rPr>
              <a:t>hiểu</a:t>
            </a:r>
            <a:r>
              <a:rPr lang="en-GB" sz="3600" b="1" dirty="0">
                <a:solidFill>
                  <a:prstClr val="black"/>
                </a:solidFill>
              </a:rPr>
              <a:t> </a:t>
            </a:r>
            <a:r>
              <a:rPr lang="en-GB" sz="3600" b="1" dirty="0" err="1">
                <a:solidFill>
                  <a:prstClr val="black"/>
                </a:solidFill>
              </a:rPr>
              <a:t>rõ</a:t>
            </a:r>
            <a:r>
              <a:rPr lang="en-GB" sz="3600" b="1" dirty="0">
                <a:solidFill>
                  <a:prstClr val="black"/>
                </a:solidFill>
              </a:rPr>
              <a:t> </a:t>
            </a:r>
            <a:r>
              <a:rPr lang="en-GB" sz="3600" b="1" u="sng" dirty="0" err="1">
                <a:solidFill>
                  <a:prstClr val="black"/>
                </a:solidFill>
              </a:rPr>
              <a:t>vai</a:t>
            </a:r>
            <a:r>
              <a:rPr lang="en-GB" sz="3600" b="1" u="sng" dirty="0">
                <a:solidFill>
                  <a:prstClr val="black"/>
                </a:solidFill>
              </a:rPr>
              <a:t> </a:t>
            </a:r>
            <a:r>
              <a:rPr lang="en-GB" sz="3600" b="1" u="sng" dirty="0" err="1">
                <a:solidFill>
                  <a:prstClr val="black"/>
                </a:solidFill>
              </a:rPr>
              <a:t>trò</a:t>
            </a:r>
            <a:r>
              <a:rPr lang="en-GB" sz="3600" b="1" u="sng" dirty="0">
                <a:solidFill>
                  <a:prstClr val="black"/>
                </a:solidFill>
              </a:rPr>
              <a:t> </a:t>
            </a:r>
            <a:r>
              <a:rPr lang="en-GB" sz="3600" b="1" u="sng" dirty="0" err="1">
                <a:solidFill>
                  <a:prstClr val="black"/>
                </a:solidFill>
              </a:rPr>
              <a:t>rất</a:t>
            </a:r>
            <a:r>
              <a:rPr lang="en-GB" sz="3600" b="1" u="sng" dirty="0">
                <a:solidFill>
                  <a:prstClr val="black"/>
                </a:solidFill>
              </a:rPr>
              <a:t> </a:t>
            </a:r>
            <a:r>
              <a:rPr lang="en-GB" sz="3600" b="1" u="sng" dirty="0" err="1">
                <a:solidFill>
                  <a:prstClr val="black"/>
                </a:solidFill>
              </a:rPr>
              <a:t>quan</a:t>
            </a:r>
            <a:r>
              <a:rPr lang="en-GB" sz="3600" b="1" u="sng" dirty="0">
                <a:solidFill>
                  <a:prstClr val="black"/>
                </a:solidFill>
              </a:rPr>
              <a:t> </a:t>
            </a:r>
            <a:r>
              <a:rPr lang="en-GB" sz="3600" b="1" u="sng" dirty="0" err="1">
                <a:solidFill>
                  <a:prstClr val="black"/>
                </a:solidFill>
              </a:rPr>
              <a:t>trọng</a:t>
            </a:r>
            <a:r>
              <a:rPr lang="en-GB" sz="3600" b="1" dirty="0">
                <a:solidFill>
                  <a:prstClr val="black"/>
                </a:solidFill>
              </a:rPr>
              <a:t> </a:t>
            </a:r>
            <a:r>
              <a:rPr lang="en-GB" sz="3600" b="1" dirty="0" err="1">
                <a:solidFill>
                  <a:prstClr val="black"/>
                </a:solidFill>
              </a:rPr>
              <a:t>và</a:t>
            </a:r>
            <a:r>
              <a:rPr lang="en-GB" sz="3600" b="1" dirty="0">
                <a:solidFill>
                  <a:prstClr val="black"/>
                </a:solidFill>
              </a:rPr>
              <a:t> </a:t>
            </a:r>
            <a:r>
              <a:rPr lang="en-GB" sz="3600" b="1" dirty="0" err="1">
                <a:solidFill>
                  <a:prstClr val="black"/>
                </a:solidFill>
              </a:rPr>
              <a:t>làm</a:t>
            </a:r>
            <a:r>
              <a:rPr lang="en-GB" sz="3600" b="1" dirty="0">
                <a:solidFill>
                  <a:prstClr val="black"/>
                </a:solidFill>
              </a:rPr>
              <a:t> </a:t>
            </a:r>
            <a:r>
              <a:rPr lang="en-GB" sz="3600" b="1" dirty="0" err="1">
                <a:solidFill>
                  <a:prstClr val="black"/>
                </a:solidFill>
              </a:rPr>
              <a:t>tốt</a:t>
            </a:r>
            <a:r>
              <a:rPr lang="en-GB" sz="3600" b="1" dirty="0">
                <a:solidFill>
                  <a:prstClr val="black"/>
                </a:solidFill>
              </a:rPr>
              <a:t> </a:t>
            </a:r>
            <a:r>
              <a:rPr lang="en-GB" sz="3600" b="1" dirty="0" err="1">
                <a:solidFill>
                  <a:prstClr val="black"/>
                </a:solidFill>
              </a:rPr>
              <a:t>trách</a:t>
            </a:r>
            <a:r>
              <a:rPr lang="en-GB" sz="3600" b="1" dirty="0">
                <a:solidFill>
                  <a:prstClr val="black"/>
                </a:solidFill>
              </a:rPr>
              <a:t> </a:t>
            </a:r>
            <a:r>
              <a:rPr lang="en-GB" sz="3600" b="1" dirty="0" err="1">
                <a:solidFill>
                  <a:prstClr val="black"/>
                </a:solidFill>
              </a:rPr>
              <a:t>nhiệm</a:t>
            </a:r>
            <a:r>
              <a:rPr lang="en-GB" sz="3600" b="1" dirty="0">
                <a:solidFill>
                  <a:prstClr val="black"/>
                </a:solidFill>
              </a:rPr>
              <a:t> </a:t>
            </a:r>
            <a:r>
              <a:rPr lang="en-GB" sz="3600" b="1" dirty="0" err="1">
                <a:solidFill>
                  <a:prstClr val="black"/>
                </a:solidFill>
              </a:rPr>
              <a:t>của</a:t>
            </a:r>
            <a:r>
              <a:rPr lang="en-GB" sz="3600" b="1" dirty="0">
                <a:solidFill>
                  <a:prstClr val="black"/>
                </a:solidFill>
              </a:rPr>
              <a:t> </a:t>
            </a:r>
            <a:r>
              <a:rPr lang="en-GB" sz="3600" b="1" dirty="0" err="1">
                <a:solidFill>
                  <a:prstClr val="black"/>
                </a:solidFill>
              </a:rPr>
              <a:t>một</a:t>
            </a:r>
            <a:r>
              <a:rPr lang="en-GB" sz="3600" b="1" dirty="0">
                <a:solidFill>
                  <a:prstClr val="black"/>
                </a:solidFill>
              </a:rPr>
              <a:t> </a:t>
            </a:r>
            <a:r>
              <a:rPr lang="en-GB" sz="3600" b="1" u="sng" dirty="0" err="1">
                <a:solidFill>
                  <a:prstClr val="black"/>
                </a:solidFill>
              </a:rPr>
              <a:t>người</a:t>
            </a:r>
            <a:r>
              <a:rPr lang="en-GB" sz="3600" b="1" u="sng" dirty="0">
                <a:solidFill>
                  <a:prstClr val="black"/>
                </a:solidFill>
              </a:rPr>
              <a:t> </a:t>
            </a:r>
            <a:r>
              <a:rPr lang="en-GB" sz="3600" b="1" u="sng" dirty="0" err="1">
                <a:solidFill>
                  <a:prstClr val="black"/>
                </a:solidFill>
              </a:rPr>
              <a:t>Bảo</a:t>
            </a:r>
            <a:r>
              <a:rPr lang="en-GB" sz="3600" b="1" u="sng" dirty="0">
                <a:solidFill>
                  <a:prstClr val="black"/>
                </a:solidFill>
              </a:rPr>
              <a:t> </a:t>
            </a:r>
            <a:r>
              <a:rPr lang="en-GB" sz="3600" b="1" u="sng" dirty="0" err="1">
                <a:solidFill>
                  <a:prstClr val="black"/>
                </a:solidFill>
              </a:rPr>
              <a:t>Trợ</a:t>
            </a:r>
            <a:r>
              <a:rPr lang="en-GB" sz="3600" b="1" dirty="0">
                <a:solidFill>
                  <a:prstClr val="black"/>
                </a:solidFill>
              </a:rPr>
              <a:t>, </a:t>
            </a:r>
            <a:r>
              <a:rPr lang="en-GB" sz="3600" b="1" dirty="0" err="1">
                <a:solidFill>
                  <a:prstClr val="black"/>
                </a:solidFill>
              </a:rPr>
              <a:t>chúng</a:t>
            </a:r>
            <a:r>
              <a:rPr lang="en-GB" sz="3600" b="1" dirty="0">
                <a:solidFill>
                  <a:prstClr val="black"/>
                </a:solidFill>
              </a:rPr>
              <a:t> ta </a:t>
            </a:r>
            <a:r>
              <a:rPr lang="en-GB" sz="3600" b="1" dirty="0" err="1">
                <a:solidFill>
                  <a:prstClr val="black"/>
                </a:solidFill>
              </a:rPr>
              <a:t>cần</a:t>
            </a:r>
            <a:r>
              <a:rPr lang="en-GB" sz="3600" b="1" dirty="0">
                <a:solidFill>
                  <a:prstClr val="black"/>
                </a:solidFill>
              </a:rPr>
              <a:t> </a:t>
            </a:r>
            <a:r>
              <a:rPr lang="en-GB" sz="3600" b="1" dirty="0" err="1">
                <a:solidFill>
                  <a:prstClr val="black"/>
                </a:solidFill>
              </a:rPr>
              <a:t>làm</a:t>
            </a:r>
            <a:r>
              <a:rPr lang="en-GB" sz="3600" b="1" dirty="0">
                <a:solidFill>
                  <a:prstClr val="black"/>
                </a:solidFill>
              </a:rPr>
              <a:t> </a:t>
            </a:r>
            <a:r>
              <a:rPr lang="en-GB" sz="3600" b="1" dirty="0" err="1">
                <a:solidFill>
                  <a:prstClr val="black"/>
                </a:solidFill>
              </a:rPr>
              <a:t>những</a:t>
            </a:r>
            <a:r>
              <a:rPr lang="en-GB" sz="3600" b="1" dirty="0">
                <a:solidFill>
                  <a:prstClr val="black"/>
                </a:solidFill>
              </a:rPr>
              <a:t> </a:t>
            </a:r>
            <a:r>
              <a:rPr lang="en-GB" sz="3600" b="1" dirty="0" err="1">
                <a:solidFill>
                  <a:prstClr val="black"/>
                </a:solidFill>
              </a:rPr>
              <a:t>việc</a:t>
            </a:r>
            <a:r>
              <a:rPr lang="en-GB" sz="3600" b="1" dirty="0">
                <a:solidFill>
                  <a:prstClr val="black"/>
                </a:solidFill>
              </a:rPr>
              <a:t> </a:t>
            </a:r>
            <a:r>
              <a:rPr lang="en-GB" sz="3600" b="1" dirty="0" err="1">
                <a:solidFill>
                  <a:prstClr val="black"/>
                </a:solidFill>
              </a:rPr>
              <a:t>sau</a:t>
            </a:r>
            <a:r>
              <a:rPr lang="en-GB" sz="3600" b="1" dirty="0">
                <a:solidFill>
                  <a:prstClr val="black"/>
                </a:solidFill>
              </a:rPr>
              <a:t> </a:t>
            </a:r>
            <a:r>
              <a:rPr lang="en-GB" sz="3600" b="1" dirty="0" err="1">
                <a:solidFill>
                  <a:prstClr val="black"/>
                </a:solidFill>
              </a:rPr>
              <a:t>đây</a:t>
            </a:r>
            <a:r>
              <a:rPr lang="en-GB" sz="3600" b="1" dirty="0">
                <a:solidFill>
                  <a:prstClr val="black"/>
                </a:solidFill>
              </a:rPr>
              <a:t>:</a:t>
            </a:r>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47410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C3C224-43F1-45D8-830F-151857E18257}"/>
              </a:ext>
            </a:extLst>
          </p:cNvPr>
          <p:cNvSpPr/>
          <p:nvPr/>
        </p:nvSpPr>
        <p:spPr>
          <a:xfrm>
            <a:off x="2890983" y="475671"/>
            <a:ext cx="8774545" cy="59944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E1AEAD4-FC5B-44E4-A30E-CAABDD050274}"/>
              </a:ext>
            </a:extLst>
          </p:cNvPr>
          <p:cNvSpPr/>
          <p:nvPr/>
        </p:nvSpPr>
        <p:spPr>
          <a:xfrm>
            <a:off x="1025237" y="443344"/>
            <a:ext cx="1865746" cy="605905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1025238" y="2188801"/>
            <a:ext cx="1865746" cy="1042987"/>
          </a:xfrm>
        </p:spPr>
        <p:txBody>
          <a:bodyPr>
            <a:noAutofit/>
          </a:bodyPr>
          <a:lstStyle/>
          <a:p>
            <a:r>
              <a:rPr lang="en-US" sz="3200" b="1" dirty="0">
                <a:solidFill>
                  <a:srgbClr val="FFFF00"/>
                </a:solidFill>
                <a:latin typeface="+mn-lt"/>
              </a:rPr>
              <a:t>Ng</a:t>
            </a:r>
            <a:r>
              <a:rPr lang="vi-VN" sz="3200" b="1" dirty="0">
                <a:solidFill>
                  <a:srgbClr val="FFFF00"/>
                </a:solidFill>
                <a:latin typeface="+mn-lt"/>
              </a:rPr>
              <a:t>ườ</a:t>
            </a:r>
            <a:r>
              <a:rPr lang="en-US" sz="3200" b="1" dirty="0">
                <a:solidFill>
                  <a:srgbClr val="FFFF00"/>
                </a:solidFill>
                <a:latin typeface="+mn-lt"/>
              </a:rPr>
              <a:t>i </a:t>
            </a:r>
            <a:r>
              <a:rPr lang="en-US" sz="3200" b="1" dirty="0" err="1">
                <a:solidFill>
                  <a:srgbClr val="FFFF00"/>
                </a:solidFill>
                <a:latin typeface="+mn-lt"/>
              </a:rPr>
              <a:t>Bảo</a:t>
            </a:r>
            <a:r>
              <a:rPr lang="en-US" sz="3200" b="1" dirty="0">
                <a:solidFill>
                  <a:srgbClr val="FFFF00"/>
                </a:solidFill>
                <a:latin typeface="+mn-lt"/>
              </a:rPr>
              <a:t> </a:t>
            </a:r>
            <a:r>
              <a:rPr lang="en-US" sz="3200" b="1" dirty="0" err="1">
                <a:solidFill>
                  <a:srgbClr val="FFFF00"/>
                </a:solidFill>
                <a:latin typeface="+mn-lt"/>
              </a:rPr>
              <a:t>Trợ</a:t>
            </a:r>
            <a:endParaRPr lang="en-GB" sz="3200" b="1" dirty="0">
              <a:solidFill>
                <a:srgbClr val="FFFF00"/>
              </a:solidFill>
              <a:latin typeface="+mn-lt"/>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3135745" y="708025"/>
            <a:ext cx="8345055" cy="5674301"/>
          </a:xfrm>
        </p:spPr>
        <p:txBody>
          <a:bodyPr>
            <a:normAutofit fontScale="92500" lnSpcReduction="10000"/>
          </a:bodyPr>
          <a:lstStyle/>
          <a:p>
            <a:pPr algn="l"/>
            <a:r>
              <a:rPr lang="en-US" sz="2800" b="1" dirty="0"/>
              <a:t>1.</a:t>
            </a:r>
            <a:r>
              <a:rPr lang="en-GB" sz="2800" b="1" dirty="0"/>
              <a:t> </a:t>
            </a:r>
            <a:r>
              <a:rPr lang="en-GB" sz="2800" b="1" i="1" dirty="0" err="1"/>
              <a:t>Đọc</a:t>
            </a:r>
            <a:r>
              <a:rPr lang="en-GB" sz="2800" b="1" i="1" dirty="0"/>
              <a:t> </a:t>
            </a:r>
            <a:r>
              <a:rPr lang="en-GB" sz="2800" b="1" i="1" dirty="0" err="1"/>
              <a:t>sách</a:t>
            </a:r>
            <a:r>
              <a:rPr lang="en-GB" sz="2800" b="1" i="1" dirty="0"/>
              <a:t> “</a:t>
            </a:r>
            <a:r>
              <a:rPr lang="en-GB" sz="2800" b="1" i="1" dirty="0" err="1"/>
              <a:t>Cẩm</a:t>
            </a:r>
            <a:r>
              <a:rPr lang="en-GB" sz="2800" b="1" i="1" dirty="0"/>
              <a:t> Nang </a:t>
            </a:r>
            <a:r>
              <a:rPr lang="en-GB" sz="2800" b="1" i="1" dirty="0" err="1"/>
              <a:t>Người</a:t>
            </a:r>
            <a:r>
              <a:rPr lang="en-GB" sz="2800" b="1" i="1" dirty="0"/>
              <a:t> </a:t>
            </a:r>
            <a:r>
              <a:rPr lang="en-GB" sz="2800" b="1" i="1" dirty="0" err="1"/>
              <a:t>Bảo</a:t>
            </a:r>
            <a:r>
              <a:rPr lang="en-GB" sz="2800" b="1" i="1" dirty="0"/>
              <a:t> </a:t>
            </a:r>
            <a:r>
              <a:rPr lang="en-GB" sz="2800" b="1" i="1" dirty="0" err="1"/>
              <a:t>Trợ</a:t>
            </a:r>
            <a:r>
              <a:rPr lang="en-GB" sz="2800" b="1" i="1" dirty="0"/>
              <a:t>” </a:t>
            </a:r>
            <a:r>
              <a:rPr lang="en-GB" sz="2800" b="1" i="1" dirty="0" err="1"/>
              <a:t>để</a:t>
            </a:r>
            <a:r>
              <a:rPr lang="en-GB" sz="2800" b="1" i="1" dirty="0"/>
              <a:t> am </a:t>
            </a:r>
            <a:r>
              <a:rPr lang="en-GB" sz="2800" b="1" i="1" dirty="0" err="1"/>
              <a:t>tường</a:t>
            </a:r>
            <a:r>
              <a:rPr lang="en-GB" sz="2800" b="1" i="1" dirty="0"/>
              <a:t> </a:t>
            </a:r>
            <a:r>
              <a:rPr lang="en-GB" sz="2800" b="1" i="1" dirty="0" err="1"/>
              <a:t>về</a:t>
            </a:r>
            <a:r>
              <a:rPr lang="en-GB" sz="2800" b="1" i="1" dirty="0"/>
              <a:t> </a:t>
            </a:r>
            <a:r>
              <a:rPr lang="en-GB" sz="2800" b="1" i="1" dirty="0" err="1"/>
              <a:t>những</a:t>
            </a:r>
            <a:r>
              <a:rPr lang="en-GB" sz="2800" b="1" i="1" dirty="0"/>
              <a:t> </a:t>
            </a:r>
            <a:r>
              <a:rPr lang="en-GB" sz="2800" b="1" i="1" dirty="0" err="1"/>
              <a:t>điều</a:t>
            </a:r>
            <a:r>
              <a:rPr lang="en-GB" sz="2800" b="1" i="1" dirty="0"/>
              <a:t> </a:t>
            </a:r>
            <a:r>
              <a:rPr lang="en-GB" sz="2800" b="1" i="1" dirty="0" err="1"/>
              <a:t>cần</a:t>
            </a:r>
            <a:r>
              <a:rPr lang="en-GB" sz="2800" b="1" i="1" dirty="0"/>
              <a:t> </a:t>
            </a:r>
            <a:r>
              <a:rPr lang="en-GB" sz="2800" b="1" i="1" dirty="0" err="1"/>
              <a:t>biết</a:t>
            </a:r>
            <a:r>
              <a:rPr lang="en-GB" sz="2800" b="1" i="1" dirty="0"/>
              <a:t> </a:t>
            </a:r>
            <a:r>
              <a:rPr lang="en-GB" sz="2800" b="1" i="1" dirty="0" err="1"/>
              <a:t>khi</a:t>
            </a:r>
            <a:r>
              <a:rPr lang="en-GB" sz="2800" b="1" i="1" dirty="0"/>
              <a:t> </a:t>
            </a:r>
            <a:r>
              <a:rPr lang="en-GB" sz="2800" b="1" i="1" dirty="0" err="1"/>
              <a:t>tuyển</a:t>
            </a:r>
            <a:r>
              <a:rPr lang="en-GB" sz="2800" b="1" i="1" dirty="0"/>
              <a:t> </a:t>
            </a:r>
            <a:r>
              <a:rPr lang="en-GB" sz="2800" b="1" i="1" dirty="0" err="1"/>
              <a:t>lựa</a:t>
            </a:r>
            <a:r>
              <a:rPr lang="en-GB" sz="2800" b="1" i="1" dirty="0"/>
              <a:t> </a:t>
            </a:r>
            <a:r>
              <a:rPr lang="en-GB" sz="2800" b="1" i="1" dirty="0" err="1"/>
              <a:t>ứng</a:t>
            </a:r>
            <a:r>
              <a:rPr lang="en-GB" sz="2800" b="1" i="1" dirty="0"/>
              <a:t> </a:t>
            </a:r>
            <a:r>
              <a:rPr lang="en-GB" sz="2800" b="1" i="1" dirty="0" err="1"/>
              <a:t>viên</a:t>
            </a:r>
            <a:endParaRPr lang="en-GB" sz="2800" b="1" i="1" dirty="0"/>
          </a:p>
          <a:p>
            <a:pPr algn="l"/>
            <a:r>
              <a:rPr lang="en-GB" sz="2800" b="1" i="1" dirty="0"/>
              <a:t>2. </a:t>
            </a:r>
            <a:r>
              <a:rPr lang="en-GB" sz="2800" b="1" i="1" dirty="0" err="1">
                <a:solidFill>
                  <a:srgbClr val="C00000"/>
                </a:solidFill>
              </a:rPr>
              <a:t>Cần</a:t>
            </a:r>
            <a:r>
              <a:rPr lang="en-GB" sz="2800" b="1" i="1" dirty="0">
                <a:solidFill>
                  <a:srgbClr val="C00000"/>
                </a:solidFill>
              </a:rPr>
              <a:t> </a:t>
            </a:r>
            <a:r>
              <a:rPr lang="en-GB" sz="2800" b="1" i="1" dirty="0" err="1">
                <a:solidFill>
                  <a:srgbClr val="C00000"/>
                </a:solidFill>
              </a:rPr>
              <a:t>giải</a:t>
            </a:r>
            <a:r>
              <a:rPr lang="en-GB" sz="2800" b="1" i="1" dirty="0">
                <a:solidFill>
                  <a:srgbClr val="C00000"/>
                </a:solidFill>
              </a:rPr>
              <a:t> </a:t>
            </a:r>
            <a:r>
              <a:rPr lang="en-GB" sz="2800" b="1" i="1" dirty="0" err="1">
                <a:solidFill>
                  <a:srgbClr val="C00000"/>
                </a:solidFill>
              </a:rPr>
              <a:t>thích</a:t>
            </a:r>
            <a:r>
              <a:rPr lang="en-GB" sz="2800" b="1" i="1" dirty="0">
                <a:solidFill>
                  <a:srgbClr val="C00000"/>
                </a:solidFill>
              </a:rPr>
              <a:t> </a:t>
            </a:r>
            <a:r>
              <a:rPr lang="en-GB" sz="2800" b="1" i="1" dirty="0" err="1">
                <a:solidFill>
                  <a:srgbClr val="C00000"/>
                </a:solidFill>
              </a:rPr>
              <a:t>cho</a:t>
            </a:r>
            <a:r>
              <a:rPr lang="en-GB" sz="2800" b="1" i="1" dirty="0">
                <a:solidFill>
                  <a:srgbClr val="C00000"/>
                </a:solidFill>
              </a:rPr>
              <a:t> </a:t>
            </a:r>
            <a:r>
              <a:rPr lang="en-GB" sz="2800" b="1" i="1" dirty="0" err="1">
                <a:solidFill>
                  <a:srgbClr val="C00000"/>
                </a:solidFill>
              </a:rPr>
              <a:t>những</a:t>
            </a:r>
            <a:r>
              <a:rPr lang="en-GB" sz="2800" b="1" i="1" dirty="0">
                <a:solidFill>
                  <a:srgbClr val="C00000"/>
                </a:solidFill>
              </a:rPr>
              <a:t> </a:t>
            </a:r>
            <a:r>
              <a:rPr lang="en-GB" sz="2800" b="1" i="1" dirty="0" err="1">
                <a:solidFill>
                  <a:srgbClr val="C00000"/>
                </a:solidFill>
              </a:rPr>
              <a:t>ai</a:t>
            </a:r>
            <a:r>
              <a:rPr lang="en-GB" sz="2800" b="1" i="1" dirty="0">
                <a:solidFill>
                  <a:srgbClr val="C00000"/>
                </a:solidFill>
              </a:rPr>
              <a:t> </a:t>
            </a:r>
            <a:r>
              <a:rPr lang="en-GB" sz="2800" b="1" i="1" dirty="0" err="1">
                <a:solidFill>
                  <a:srgbClr val="C00000"/>
                </a:solidFill>
              </a:rPr>
              <a:t>có</a:t>
            </a:r>
            <a:r>
              <a:rPr lang="en-GB" sz="2800" b="1" i="1" dirty="0">
                <a:solidFill>
                  <a:srgbClr val="C00000"/>
                </a:solidFill>
              </a:rPr>
              <a:t> </a:t>
            </a:r>
            <a:r>
              <a:rPr lang="en-GB" sz="2800" b="1" i="1" dirty="0" err="1">
                <a:solidFill>
                  <a:srgbClr val="C00000"/>
                </a:solidFill>
              </a:rPr>
              <a:t>khả</a:t>
            </a:r>
            <a:r>
              <a:rPr lang="en-GB" sz="2800" b="1" i="1" dirty="0">
                <a:solidFill>
                  <a:srgbClr val="C00000"/>
                </a:solidFill>
              </a:rPr>
              <a:t> </a:t>
            </a:r>
            <a:r>
              <a:rPr lang="en-GB" sz="2800" b="1" i="1" dirty="0" err="1">
                <a:solidFill>
                  <a:srgbClr val="C00000"/>
                </a:solidFill>
              </a:rPr>
              <a:t>năng</a:t>
            </a:r>
            <a:r>
              <a:rPr lang="en-GB" sz="2800" b="1" i="1" dirty="0">
                <a:solidFill>
                  <a:srgbClr val="C00000"/>
                </a:solidFill>
              </a:rPr>
              <a:t> </a:t>
            </a:r>
            <a:r>
              <a:rPr lang="en-GB" sz="2800" b="1" i="1" dirty="0" err="1">
                <a:solidFill>
                  <a:srgbClr val="C00000"/>
                </a:solidFill>
              </a:rPr>
              <a:t>tham</a:t>
            </a:r>
            <a:r>
              <a:rPr lang="en-GB" sz="2800" b="1" i="1" dirty="0">
                <a:solidFill>
                  <a:srgbClr val="C00000"/>
                </a:solidFill>
              </a:rPr>
              <a:t> </a:t>
            </a:r>
            <a:r>
              <a:rPr lang="en-GB" sz="2800" b="1" i="1" dirty="0" err="1">
                <a:solidFill>
                  <a:srgbClr val="C00000"/>
                </a:solidFill>
              </a:rPr>
              <a:t>dự</a:t>
            </a:r>
            <a:r>
              <a:rPr lang="en-GB" sz="2800" b="1" i="1" dirty="0">
                <a:solidFill>
                  <a:srgbClr val="C00000"/>
                </a:solidFill>
              </a:rPr>
              <a:t> </a:t>
            </a:r>
            <a:r>
              <a:rPr lang="en-GB" sz="2800" b="1" i="1" dirty="0" err="1">
                <a:solidFill>
                  <a:srgbClr val="C00000"/>
                </a:solidFill>
              </a:rPr>
              <a:t>Khóa</a:t>
            </a:r>
            <a:r>
              <a:rPr lang="en-GB" sz="2800" b="1" i="1" dirty="0">
                <a:solidFill>
                  <a:srgbClr val="C00000"/>
                </a:solidFill>
              </a:rPr>
              <a:t> </a:t>
            </a:r>
            <a:r>
              <a:rPr lang="en-GB" sz="2800" b="1" i="1" dirty="0" err="1">
                <a:solidFill>
                  <a:srgbClr val="C00000"/>
                </a:solidFill>
              </a:rPr>
              <a:t>Cursillo</a:t>
            </a:r>
            <a:r>
              <a:rPr lang="en-GB" sz="2800" b="1" i="1" dirty="0">
                <a:solidFill>
                  <a:srgbClr val="C00000"/>
                </a:solidFill>
              </a:rPr>
              <a:t> </a:t>
            </a:r>
            <a:r>
              <a:rPr lang="en-GB" sz="2800" b="1" i="1" dirty="0" err="1">
                <a:solidFill>
                  <a:srgbClr val="C00000"/>
                </a:solidFill>
              </a:rPr>
              <a:t>trong</a:t>
            </a:r>
            <a:r>
              <a:rPr lang="en-GB" sz="2800" b="1" i="1" dirty="0">
                <a:solidFill>
                  <a:srgbClr val="C00000"/>
                </a:solidFill>
              </a:rPr>
              <a:t> </a:t>
            </a:r>
            <a:r>
              <a:rPr lang="en-GB" sz="2800" b="1" i="1" dirty="0" err="1">
                <a:solidFill>
                  <a:srgbClr val="C00000"/>
                </a:solidFill>
              </a:rPr>
              <a:t>tương</a:t>
            </a:r>
            <a:r>
              <a:rPr lang="en-GB" sz="2800" b="1" i="1" dirty="0">
                <a:solidFill>
                  <a:srgbClr val="C00000"/>
                </a:solidFill>
              </a:rPr>
              <a:t> </a:t>
            </a:r>
            <a:r>
              <a:rPr lang="en-GB" sz="2800" b="1" i="1" dirty="0" err="1">
                <a:solidFill>
                  <a:srgbClr val="C00000"/>
                </a:solidFill>
              </a:rPr>
              <a:t>lai</a:t>
            </a:r>
            <a:r>
              <a:rPr lang="en-GB" sz="2800" b="1" i="1" dirty="0">
                <a:solidFill>
                  <a:srgbClr val="C00000"/>
                </a:solidFill>
              </a:rPr>
              <a:t> </a:t>
            </a:r>
            <a:r>
              <a:rPr lang="en-GB" sz="2800" b="1" i="1" dirty="0" err="1">
                <a:solidFill>
                  <a:srgbClr val="C00000"/>
                </a:solidFill>
              </a:rPr>
              <a:t>hiểu</a:t>
            </a:r>
            <a:r>
              <a:rPr lang="en-GB" sz="2800" b="1" i="1" dirty="0">
                <a:solidFill>
                  <a:srgbClr val="C00000"/>
                </a:solidFill>
              </a:rPr>
              <a:t> </a:t>
            </a:r>
            <a:r>
              <a:rPr lang="en-GB" sz="2800" b="1" i="1" dirty="0" err="1">
                <a:solidFill>
                  <a:srgbClr val="C00000"/>
                </a:solidFill>
              </a:rPr>
              <a:t>rõ</a:t>
            </a:r>
            <a:r>
              <a:rPr lang="en-GB" sz="2800" b="1" i="1" dirty="0">
                <a:solidFill>
                  <a:srgbClr val="C00000"/>
                </a:solidFill>
              </a:rPr>
              <a:t> </a:t>
            </a:r>
            <a:r>
              <a:rPr lang="en-GB" sz="2800" b="1" i="1" dirty="0" err="1">
                <a:solidFill>
                  <a:srgbClr val="C00000"/>
                </a:solidFill>
              </a:rPr>
              <a:t>lý</a:t>
            </a:r>
            <a:r>
              <a:rPr lang="en-GB" sz="2800" b="1" i="1" dirty="0">
                <a:solidFill>
                  <a:srgbClr val="C00000"/>
                </a:solidFill>
              </a:rPr>
              <a:t> do </a:t>
            </a:r>
            <a:r>
              <a:rPr lang="en-GB" sz="2800" b="1" i="1" dirty="0" err="1">
                <a:solidFill>
                  <a:srgbClr val="C00000"/>
                </a:solidFill>
              </a:rPr>
              <a:t>của</a:t>
            </a:r>
            <a:r>
              <a:rPr lang="en-GB" sz="2800" b="1" i="1" dirty="0">
                <a:solidFill>
                  <a:srgbClr val="C00000"/>
                </a:solidFill>
              </a:rPr>
              <a:t> </a:t>
            </a:r>
            <a:r>
              <a:rPr lang="en-GB" sz="2800" b="1" i="1" dirty="0" err="1">
                <a:solidFill>
                  <a:srgbClr val="C00000"/>
                </a:solidFill>
              </a:rPr>
              <a:t>Khóa</a:t>
            </a:r>
            <a:r>
              <a:rPr lang="en-GB" sz="2800" b="1" i="1" dirty="0">
                <a:solidFill>
                  <a:srgbClr val="C00000"/>
                </a:solidFill>
              </a:rPr>
              <a:t> </a:t>
            </a:r>
            <a:r>
              <a:rPr lang="en-GB" sz="2800" b="1" i="1" dirty="0" err="1">
                <a:solidFill>
                  <a:srgbClr val="C00000"/>
                </a:solidFill>
              </a:rPr>
              <a:t>Học</a:t>
            </a:r>
            <a:r>
              <a:rPr lang="en-GB" sz="2800" b="1" i="1" dirty="0">
                <a:solidFill>
                  <a:srgbClr val="C00000"/>
                </a:solidFill>
              </a:rPr>
              <a:t> </a:t>
            </a:r>
            <a:r>
              <a:rPr lang="en-GB" sz="2800" b="1" i="1" dirty="0" err="1">
                <a:solidFill>
                  <a:srgbClr val="C00000"/>
                </a:solidFill>
              </a:rPr>
              <a:t>để</a:t>
            </a:r>
            <a:r>
              <a:rPr lang="en-GB" sz="2800" b="1" i="1" dirty="0">
                <a:solidFill>
                  <a:srgbClr val="C00000"/>
                </a:solidFill>
              </a:rPr>
              <a:t> </a:t>
            </a:r>
            <a:r>
              <a:rPr lang="en-GB" sz="2800" b="1" i="1" dirty="0" err="1">
                <a:solidFill>
                  <a:srgbClr val="C00000"/>
                </a:solidFill>
              </a:rPr>
              <a:t>họ</a:t>
            </a:r>
            <a:r>
              <a:rPr lang="en-GB" sz="2800" b="1" i="1" dirty="0">
                <a:solidFill>
                  <a:srgbClr val="C00000"/>
                </a:solidFill>
              </a:rPr>
              <a:t> </a:t>
            </a:r>
            <a:r>
              <a:rPr lang="en-GB" sz="2800" b="1" i="1" dirty="0" err="1">
                <a:solidFill>
                  <a:srgbClr val="C00000"/>
                </a:solidFill>
              </a:rPr>
              <a:t>hăng</a:t>
            </a:r>
            <a:r>
              <a:rPr lang="en-GB" sz="2800" b="1" i="1" dirty="0">
                <a:solidFill>
                  <a:srgbClr val="C00000"/>
                </a:solidFill>
              </a:rPr>
              <a:t> </a:t>
            </a:r>
            <a:r>
              <a:rPr lang="en-GB" sz="2800" b="1" i="1" dirty="0" err="1">
                <a:solidFill>
                  <a:srgbClr val="C00000"/>
                </a:solidFill>
              </a:rPr>
              <a:t>hái</a:t>
            </a:r>
            <a:r>
              <a:rPr lang="en-GB" sz="2800" b="1" i="1" dirty="0">
                <a:solidFill>
                  <a:srgbClr val="C00000"/>
                </a:solidFill>
              </a:rPr>
              <a:t> </a:t>
            </a:r>
            <a:r>
              <a:rPr lang="en-GB" sz="2800" b="1" i="1" dirty="0" err="1">
                <a:solidFill>
                  <a:srgbClr val="C00000"/>
                </a:solidFill>
              </a:rPr>
              <a:t>tham</a:t>
            </a:r>
            <a:r>
              <a:rPr lang="en-GB" sz="2800" b="1" i="1" dirty="0">
                <a:solidFill>
                  <a:srgbClr val="C00000"/>
                </a:solidFill>
              </a:rPr>
              <a:t> </a:t>
            </a:r>
            <a:r>
              <a:rPr lang="en-GB" sz="2800" b="1" i="1" dirty="0" err="1">
                <a:solidFill>
                  <a:srgbClr val="C00000"/>
                </a:solidFill>
              </a:rPr>
              <a:t>dự</a:t>
            </a:r>
            <a:endParaRPr lang="en-GB" sz="2800" b="1" i="1" dirty="0">
              <a:solidFill>
                <a:srgbClr val="C00000"/>
              </a:solidFill>
            </a:endParaRPr>
          </a:p>
          <a:p>
            <a:pPr algn="l"/>
            <a:r>
              <a:rPr lang="en-US" sz="2800" b="1" i="1" dirty="0"/>
              <a:t>3. T</a:t>
            </a:r>
            <a:r>
              <a:rPr lang="en-GB" sz="2800" b="1" i="1" dirty="0" err="1"/>
              <a:t>hông</a:t>
            </a:r>
            <a:r>
              <a:rPr lang="en-GB" sz="2800" b="1" i="1" dirty="0"/>
              <a:t> </a:t>
            </a:r>
            <a:r>
              <a:rPr lang="en-GB" sz="2800" b="1" i="1" dirty="0" err="1"/>
              <a:t>báo</a:t>
            </a:r>
            <a:r>
              <a:rPr lang="en-GB" sz="2800" b="1" i="1" dirty="0"/>
              <a:t> </a:t>
            </a:r>
            <a:r>
              <a:rPr lang="en-GB" sz="2800" b="1" i="1" dirty="0" err="1"/>
              <a:t>rõ</a:t>
            </a:r>
            <a:r>
              <a:rPr lang="en-GB" sz="2800" b="1" i="1" dirty="0"/>
              <a:t> </a:t>
            </a:r>
            <a:r>
              <a:rPr lang="en-GB" sz="2800" b="1" i="1" dirty="0" err="1"/>
              <a:t>ràng</a:t>
            </a:r>
            <a:r>
              <a:rPr lang="en-GB" sz="2800" b="1" i="1" dirty="0"/>
              <a:t> “</a:t>
            </a:r>
            <a:r>
              <a:rPr lang="en-GB" sz="2800" b="1" i="1" dirty="0" err="1"/>
              <a:t>Khóa</a:t>
            </a:r>
            <a:r>
              <a:rPr lang="en-GB" sz="2800" b="1" i="1" dirty="0"/>
              <a:t> </a:t>
            </a:r>
            <a:r>
              <a:rPr lang="en-GB" sz="2800" b="1" i="1" dirty="0" err="1"/>
              <a:t>Cursillo</a:t>
            </a:r>
            <a:r>
              <a:rPr lang="en-GB" sz="2800" b="1" i="1" dirty="0"/>
              <a:t> </a:t>
            </a:r>
            <a:r>
              <a:rPr lang="en-GB" sz="2800" b="1" i="1" dirty="0" err="1"/>
              <a:t>Cuối</a:t>
            </a:r>
            <a:r>
              <a:rPr lang="en-GB" sz="2800" b="1" i="1" dirty="0"/>
              <a:t> </a:t>
            </a:r>
            <a:r>
              <a:rPr lang="en-GB" sz="2800" b="1" i="1" dirty="0" err="1"/>
              <a:t>Tuần</a:t>
            </a:r>
            <a:r>
              <a:rPr lang="en-GB" sz="2800" b="1" i="1" dirty="0"/>
              <a:t> </a:t>
            </a:r>
            <a:r>
              <a:rPr lang="en-GB" sz="2800" b="1" i="1" dirty="0" err="1"/>
              <a:t>không</a:t>
            </a:r>
            <a:r>
              <a:rPr lang="en-GB" sz="2800" b="1" i="1" dirty="0"/>
              <a:t> </a:t>
            </a:r>
            <a:r>
              <a:rPr lang="en-GB" sz="2800" b="1" i="1" dirty="0" err="1"/>
              <a:t>phải</a:t>
            </a:r>
            <a:r>
              <a:rPr lang="en-GB" sz="2800" b="1" i="1" dirty="0"/>
              <a:t> </a:t>
            </a:r>
            <a:r>
              <a:rPr lang="en-GB" sz="2800" b="1" i="1" dirty="0" err="1"/>
              <a:t>chỉ</a:t>
            </a:r>
            <a:r>
              <a:rPr lang="en-GB" sz="2800" b="1" i="1" dirty="0"/>
              <a:t> </a:t>
            </a:r>
            <a:r>
              <a:rPr lang="en-GB" sz="2800" b="1" i="1" dirty="0" err="1"/>
              <a:t>là</a:t>
            </a:r>
            <a:r>
              <a:rPr lang="en-GB" sz="2800" b="1" i="1" dirty="0"/>
              <a:t> </a:t>
            </a:r>
            <a:r>
              <a:rPr lang="en-GB" sz="2800" b="1" i="1" dirty="0" err="1"/>
              <a:t>lý</a:t>
            </a:r>
            <a:r>
              <a:rPr lang="en-GB" sz="2800" b="1" i="1" dirty="0"/>
              <a:t> </a:t>
            </a:r>
            <a:r>
              <a:rPr lang="en-GB" sz="2800" b="1" i="1" dirty="0" err="1"/>
              <a:t>thuyết</a:t>
            </a:r>
            <a:r>
              <a:rPr lang="en-GB" sz="2800" b="1" i="1" dirty="0"/>
              <a:t> </a:t>
            </a:r>
            <a:r>
              <a:rPr lang="en-GB" sz="2800" b="1" i="1" dirty="0" err="1"/>
              <a:t>nhưng</a:t>
            </a:r>
            <a:r>
              <a:rPr lang="en-GB" sz="2800" b="1" i="1" dirty="0"/>
              <a:t> </a:t>
            </a:r>
            <a:r>
              <a:rPr lang="en-GB" sz="2800" b="1" i="1" dirty="0" err="1"/>
              <a:t>là</a:t>
            </a:r>
            <a:r>
              <a:rPr lang="en-GB" sz="2800" b="1" i="1" dirty="0"/>
              <a:t> </a:t>
            </a:r>
            <a:r>
              <a:rPr lang="en-GB" sz="2800" b="1" i="1" dirty="0" err="1"/>
              <a:t>một</a:t>
            </a:r>
            <a:r>
              <a:rPr lang="en-GB" sz="2800" b="1" i="1" dirty="0"/>
              <a:t> </a:t>
            </a:r>
            <a:r>
              <a:rPr lang="en-GB" sz="2800" b="1" i="1" dirty="0" err="1"/>
              <a:t>kinh</a:t>
            </a:r>
            <a:r>
              <a:rPr lang="en-GB" sz="2800" b="1" i="1" dirty="0"/>
              <a:t> </a:t>
            </a:r>
            <a:r>
              <a:rPr lang="en-GB" sz="2800" b="1" i="1" dirty="0" err="1"/>
              <a:t>nghiệm</a:t>
            </a:r>
            <a:r>
              <a:rPr lang="en-GB" sz="2800" b="1" i="1" dirty="0"/>
              <a:t> </a:t>
            </a:r>
            <a:r>
              <a:rPr lang="en-GB" sz="2800" b="1" i="1" dirty="0" err="1"/>
              <a:t>sống</a:t>
            </a:r>
            <a:r>
              <a:rPr lang="en-GB" sz="2800" b="1" i="1" dirty="0"/>
              <a:t> qui </a:t>
            </a:r>
            <a:r>
              <a:rPr lang="en-GB" sz="2800" b="1" i="1" dirty="0" err="1"/>
              <a:t>hướng</a:t>
            </a:r>
            <a:r>
              <a:rPr lang="en-GB" sz="2800" b="1" i="1" dirty="0"/>
              <a:t> </a:t>
            </a:r>
            <a:r>
              <a:rPr lang="en-GB" sz="2800" b="1" i="1" dirty="0" err="1"/>
              <a:t>về</a:t>
            </a:r>
            <a:r>
              <a:rPr lang="en-GB" sz="2800" b="1" i="1" dirty="0"/>
              <a:t> </a:t>
            </a:r>
            <a:r>
              <a:rPr lang="en-GB" sz="2800" b="1" i="1" dirty="0" err="1"/>
              <a:t>Giáo</a:t>
            </a:r>
            <a:r>
              <a:rPr lang="en-GB" sz="2800" b="1" i="1" dirty="0"/>
              <a:t> </a:t>
            </a:r>
            <a:r>
              <a:rPr lang="en-GB" sz="2800" b="1" i="1" dirty="0" err="1"/>
              <a:t>Hội</a:t>
            </a:r>
            <a:r>
              <a:rPr lang="en-GB" sz="2800" b="1" i="1" dirty="0"/>
              <a:t>, </a:t>
            </a:r>
            <a:r>
              <a:rPr lang="en-GB" sz="2800" b="1" i="1" dirty="0" err="1"/>
              <a:t>cộng</a:t>
            </a:r>
            <a:r>
              <a:rPr lang="en-GB" sz="2800" b="1" i="1" dirty="0"/>
              <a:t> </a:t>
            </a:r>
            <a:r>
              <a:rPr lang="en-GB" sz="2800" b="1" i="1" dirty="0" err="1"/>
              <a:t>đồng</a:t>
            </a:r>
            <a:r>
              <a:rPr lang="en-GB" sz="2800" b="1" i="1" dirty="0"/>
              <a:t> </a:t>
            </a:r>
            <a:r>
              <a:rPr lang="en-GB" sz="2800" b="1" i="1" dirty="0" err="1"/>
              <a:t>và</a:t>
            </a:r>
            <a:r>
              <a:rPr lang="en-GB" sz="2800" b="1" i="1" dirty="0"/>
              <a:t> </a:t>
            </a:r>
            <a:r>
              <a:rPr lang="en-GB" sz="2800" b="1" i="1" dirty="0" err="1"/>
              <a:t>đời</a:t>
            </a:r>
            <a:r>
              <a:rPr lang="en-GB" sz="2800" b="1" i="1" dirty="0"/>
              <a:t> </a:t>
            </a:r>
            <a:r>
              <a:rPr lang="en-GB" sz="2800" b="1" i="1" dirty="0" err="1"/>
              <a:t>sống</a:t>
            </a:r>
            <a:r>
              <a:rPr lang="en-GB" sz="2800" b="1" i="1" dirty="0"/>
              <a:t> </a:t>
            </a:r>
            <a:r>
              <a:rPr lang="en-GB" sz="2800" b="1" i="1" dirty="0" err="1"/>
              <a:t>thật</a:t>
            </a:r>
            <a:r>
              <a:rPr lang="en-GB" sz="2800" b="1" i="1" dirty="0"/>
              <a:t> </a:t>
            </a:r>
            <a:r>
              <a:rPr lang="en-GB" sz="2800" b="1" i="1" dirty="0" err="1"/>
              <a:t>sự</a:t>
            </a:r>
            <a:endParaRPr lang="en-GB" sz="2800" b="1" i="1" dirty="0"/>
          </a:p>
          <a:p>
            <a:pPr algn="l"/>
            <a:r>
              <a:rPr lang="en-GB" sz="2800" b="1" i="1" dirty="0"/>
              <a:t>4. </a:t>
            </a:r>
            <a:r>
              <a:rPr lang="en-GB" sz="2800" b="1" i="1" dirty="0" err="1">
                <a:solidFill>
                  <a:srgbClr val="C00000"/>
                </a:solidFill>
              </a:rPr>
              <a:t>Báo</a:t>
            </a:r>
            <a:r>
              <a:rPr lang="en-GB" sz="2800" b="1" i="1" dirty="0">
                <a:solidFill>
                  <a:srgbClr val="C00000"/>
                </a:solidFill>
              </a:rPr>
              <a:t> </a:t>
            </a:r>
            <a:r>
              <a:rPr lang="en-GB" sz="2800" b="1" i="1" dirty="0" err="1">
                <a:solidFill>
                  <a:srgbClr val="C00000"/>
                </a:solidFill>
              </a:rPr>
              <a:t>cho</a:t>
            </a:r>
            <a:r>
              <a:rPr lang="en-GB" sz="2800" b="1" i="1" dirty="0">
                <a:solidFill>
                  <a:srgbClr val="C00000"/>
                </a:solidFill>
              </a:rPr>
              <a:t> </a:t>
            </a:r>
            <a:r>
              <a:rPr lang="en-GB" sz="2800" b="1" i="1" dirty="0" err="1">
                <a:solidFill>
                  <a:srgbClr val="C00000"/>
                </a:solidFill>
              </a:rPr>
              <a:t>các</a:t>
            </a:r>
            <a:r>
              <a:rPr lang="en-GB" sz="2800" b="1" i="1" dirty="0">
                <a:solidFill>
                  <a:srgbClr val="C00000"/>
                </a:solidFill>
              </a:rPr>
              <a:t> </a:t>
            </a:r>
            <a:r>
              <a:rPr lang="en-GB" sz="2800" b="1" i="1" dirty="0" err="1">
                <a:solidFill>
                  <a:srgbClr val="C00000"/>
                </a:solidFill>
              </a:rPr>
              <a:t>ứng</a:t>
            </a:r>
            <a:r>
              <a:rPr lang="en-GB" sz="2800" b="1" i="1" dirty="0">
                <a:solidFill>
                  <a:srgbClr val="C00000"/>
                </a:solidFill>
              </a:rPr>
              <a:t> </a:t>
            </a:r>
            <a:r>
              <a:rPr lang="en-GB" sz="2800" b="1" i="1" dirty="0" err="1">
                <a:solidFill>
                  <a:srgbClr val="C00000"/>
                </a:solidFill>
              </a:rPr>
              <a:t>viên</a:t>
            </a:r>
            <a:r>
              <a:rPr lang="en-GB" sz="2800" b="1" i="1" dirty="0">
                <a:solidFill>
                  <a:srgbClr val="C00000"/>
                </a:solidFill>
              </a:rPr>
              <a:t> </a:t>
            </a:r>
            <a:r>
              <a:rPr lang="en-GB" sz="2800" b="1" i="1" dirty="0" err="1">
                <a:solidFill>
                  <a:srgbClr val="C00000"/>
                </a:solidFill>
              </a:rPr>
              <a:t>Khóa</a:t>
            </a:r>
            <a:r>
              <a:rPr lang="en-GB" sz="2800" b="1" i="1" dirty="0">
                <a:solidFill>
                  <a:srgbClr val="C00000"/>
                </a:solidFill>
              </a:rPr>
              <a:t> </a:t>
            </a:r>
            <a:r>
              <a:rPr lang="en-GB" sz="2800" b="1" i="1" dirty="0" err="1">
                <a:solidFill>
                  <a:srgbClr val="C00000"/>
                </a:solidFill>
              </a:rPr>
              <a:t>Cursillo</a:t>
            </a:r>
            <a:r>
              <a:rPr lang="en-GB" sz="2800" b="1" i="1" dirty="0">
                <a:solidFill>
                  <a:srgbClr val="C00000"/>
                </a:solidFill>
              </a:rPr>
              <a:t> </a:t>
            </a:r>
            <a:r>
              <a:rPr lang="en-GB" sz="2800" b="1" i="1" dirty="0" err="1">
                <a:solidFill>
                  <a:srgbClr val="C00000"/>
                </a:solidFill>
              </a:rPr>
              <a:t>trong</a:t>
            </a:r>
            <a:r>
              <a:rPr lang="en-GB" sz="2800" b="1" i="1" dirty="0">
                <a:solidFill>
                  <a:srgbClr val="C00000"/>
                </a:solidFill>
              </a:rPr>
              <a:t> </a:t>
            </a:r>
            <a:r>
              <a:rPr lang="en-GB" sz="2800" b="1" i="1" dirty="0" err="1">
                <a:solidFill>
                  <a:srgbClr val="C00000"/>
                </a:solidFill>
              </a:rPr>
              <a:t>tương</a:t>
            </a:r>
            <a:r>
              <a:rPr lang="en-GB" sz="2800" b="1" i="1" dirty="0">
                <a:solidFill>
                  <a:srgbClr val="C00000"/>
                </a:solidFill>
              </a:rPr>
              <a:t> </a:t>
            </a:r>
            <a:r>
              <a:rPr lang="en-GB" sz="2800" b="1" i="1" dirty="0" err="1">
                <a:solidFill>
                  <a:srgbClr val="C00000"/>
                </a:solidFill>
              </a:rPr>
              <a:t>lai</a:t>
            </a:r>
            <a:r>
              <a:rPr lang="en-GB" sz="2800" b="1" i="1" dirty="0">
                <a:solidFill>
                  <a:srgbClr val="C00000"/>
                </a:solidFill>
              </a:rPr>
              <a:t> </a:t>
            </a:r>
            <a:r>
              <a:rPr lang="en-GB" sz="2800" b="1" i="1" dirty="0" err="1">
                <a:solidFill>
                  <a:srgbClr val="C00000"/>
                </a:solidFill>
              </a:rPr>
              <a:t>biết</a:t>
            </a:r>
            <a:r>
              <a:rPr lang="en-GB" sz="2800" b="1" i="1" dirty="0">
                <a:solidFill>
                  <a:srgbClr val="C00000"/>
                </a:solidFill>
              </a:rPr>
              <a:t> </a:t>
            </a:r>
            <a:r>
              <a:rPr lang="en-GB" sz="2800" b="1" i="1" dirty="0" err="1">
                <a:solidFill>
                  <a:srgbClr val="C00000"/>
                </a:solidFill>
              </a:rPr>
              <a:t>những</a:t>
            </a:r>
            <a:r>
              <a:rPr lang="en-GB" sz="2800" b="1" i="1" dirty="0">
                <a:solidFill>
                  <a:srgbClr val="C00000"/>
                </a:solidFill>
              </a:rPr>
              <a:t> </a:t>
            </a:r>
            <a:r>
              <a:rPr lang="en-GB" sz="2800" b="1" i="1" dirty="0" err="1">
                <a:solidFill>
                  <a:srgbClr val="C00000"/>
                </a:solidFill>
              </a:rPr>
              <a:t>gì</a:t>
            </a:r>
            <a:r>
              <a:rPr lang="en-GB" sz="2800" b="1" i="1" dirty="0">
                <a:solidFill>
                  <a:srgbClr val="C00000"/>
                </a:solidFill>
              </a:rPr>
              <a:t> </a:t>
            </a:r>
            <a:r>
              <a:rPr lang="en-GB" sz="2800" b="1" i="1" dirty="0" err="1">
                <a:solidFill>
                  <a:srgbClr val="C00000"/>
                </a:solidFill>
              </a:rPr>
              <a:t>được</a:t>
            </a:r>
            <a:r>
              <a:rPr lang="en-GB" sz="2800" b="1" i="1" dirty="0">
                <a:solidFill>
                  <a:srgbClr val="C00000"/>
                </a:solidFill>
              </a:rPr>
              <a:t> mong </a:t>
            </a:r>
            <a:r>
              <a:rPr lang="en-GB" sz="2800" b="1" i="1" dirty="0" err="1">
                <a:solidFill>
                  <a:srgbClr val="C00000"/>
                </a:solidFill>
              </a:rPr>
              <a:t>đợi</a:t>
            </a:r>
            <a:r>
              <a:rPr lang="en-GB" sz="2800" b="1" i="1" dirty="0">
                <a:solidFill>
                  <a:srgbClr val="C00000"/>
                </a:solidFill>
              </a:rPr>
              <a:t> </a:t>
            </a:r>
            <a:r>
              <a:rPr lang="en-GB" sz="2800" b="1" i="1" dirty="0" err="1">
                <a:solidFill>
                  <a:srgbClr val="C00000"/>
                </a:solidFill>
              </a:rPr>
              <a:t>nơi</a:t>
            </a:r>
            <a:r>
              <a:rPr lang="en-GB" sz="2800" b="1" i="1" dirty="0">
                <a:solidFill>
                  <a:srgbClr val="C00000"/>
                </a:solidFill>
              </a:rPr>
              <a:t> </a:t>
            </a:r>
            <a:r>
              <a:rPr lang="en-GB" sz="2800" b="1" i="1" dirty="0" err="1">
                <a:solidFill>
                  <a:srgbClr val="C00000"/>
                </a:solidFill>
              </a:rPr>
              <a:t>họ</a:t>
            </a:r>
            <a:r>
              <a:rPr lang="en-GB" sz="2800" b="1" i="1" dirty="0">
                <a:solidFill>
                  <a:srgbClr val="C00000"/>
                </a:solidFill>
              </a:rPr>
              <a:t> </a:t>
            </a:r>
            <a:r>
              <a:rPr lang="en-GB" sz="2800" b="1" i="1" dirty="0" err="1">
                <a:solidFill>
                  <a:srgbClr val="C00000"/>
                </a:solidFill>
              </a:rPr>
              <a:t>sau</a:t>
            </a:r>
            <a:r>
              <a:rPr lang="en-GB" sz="2800" b="1" i="1" dirty="0">
                <a:solidFill>
                  <a:srgbClr val="C00000"/>
                </a:solidFill>
              </a:rPr>
              <a:t> </a:t>
            </a:r>
            <a:r>
              <a:rPr lang="en-GB" sz="2800" b="1" i="1" dirty="0" err="1">
                <a:solidFill>
                  <a:srgbClr val="C00000"/>
                </a:solidFill>
              </a:rPr>
              <a:t>Khóa</a:t>
            </a:r>
            <a:r>
              <a:rPr lang="en-GB" sz="2800" b="1" i="1" dirty="0">
                <a:solidFill>
                  <a:srgbClr val="C00000"/>
                </a:solidFill>
              </a:rPr>
              <a:t> </a:t>
            </a:r>
            <a:r>
              <a:rPr lang="en-GB" sz="2800" b="1" i="1" dirty="0" err="1">
                <a:solidFill>
                  <a:srgbClr val="C00000"/>
                </a:solidFill>
              </a:rPr>
              <a:t>Cuối</a:t>
            </a:r>
            <a:r>
              <a:rPr lang="en-GB" sz="2800" b="1" i="1" dirty="0">
                <a:solidFill>
                  <a:srgbClr val="C00000"/>
                </a:solidFill>
              </a:rPr>
              <a:t> </a:t>
            </a:r>
            <a:r>
              <a:rPr lang="en-GB" sz="2800" b="1" i="1" dirty="0" err="1">
                <a:solidFill>
                  <a:srgbClr val="C00000"/>
                </a:solidFill>
              </a:rPr>
              <a:t>Tuần</a:t>
            </a:r>
            <a:r>
              <a:rPr lang="en-GB" sz="2800" b="1" i="1" dirty="0">
                <a:solidFill>
                  <a:srgbClr val="C00000"/>
                </a:solidFill>
              </a:rPr>
              <a:t>, (e.g. </a:t>
            </a:r>
            <a:r>
              <a:rPr lang="en-GB" sz="2800" b="1" i="1" dirty="0" err="1">
                <a:solidFill>
                  <a:srgbClr val="C00000"/>
                </a:solidFill>
              </a:rPr>
              <a:t>Hội</a:t>
            </a:r>
            <a:r>
              <a:rPr lang="en-GB" sz="2800" b="1" i="1" dirty="0">
                <a:solidFill>
                  <a:srgbClr val="C00000"/>
                </a:solidFill>
              </a:rPr>
              <a:t> </a:t>
            </a:r>
            <a:r>
              <a:rPr lang="en-GB" sz="2800" b="1" i="1" dirty="0" err="1">
                <a:solidFill>
                  <a:srgbClr val="C00000"/>
                </a:solidFill>
              </a:rPr>
              <a:t>Nhóm</a:t>
            </a:r>
            <a:r>
              <a:rPr lang="en-GB" sz="2800" b="1" i="1" dirty="0">
                <a:solidFill>
                  <a:srgbClr val="C00000"/>
                </a:solidFill>
              </a:rPr>
              <a:t> </a:t>
            </a:r>
            <a:r>
              <a:rPr lang="en-GB" sz="2800" b="1" i="1" dirty="0" err="1">
                <a:solidFill>
                  <a:srgbClr val="C00000"/>
                </a:solidFill>
              </a:rPr>
              <a:t>và</a:t>
            </a:r>
            <a:r>
              <a:rPr lang="en-GB" sz="2800" b="1" i="1" dirty="0">
                <a:solidFill>
                  <a:srgbClr val="C00000"/>
                </a:solidFill>
              </a:rPr>
              <a:t> </a:t>
            </a:r>
            <a:r>
              <a:rPr lang="en-GB" sz="2800" b="1" i="1" dirty="0" err="1">
                <a:solidFill>
                  <a:srgbClr val="C00000"/>
                </a:solidFill>
              </a:rPr>
              <a:t>Ultreya</a:t>
            </a:r>
            <a:r>
              <a:rPr lang="en-GB" sz="2800" b="1" i="1" dirty="0">
                <a:solidFill>
                  <a:srgbClr val="C00000"/>
                </a:solidFill>
              </a:rPr>
              <a:t> )</a:t>
            </a:r>
          </a:p>
          <a:p>
            <a:pPr algn="l"/>
            <a:r>
              <a:rPr lang="en-US" sz="2800" b="1" i="1" dirty="0"/>
              <a:t>5. </a:t>
            </a:r>
            <a:r>
              <a:rPr lang="en-GB" sz="2800" b="1" i="1" dirty="0" err="1"/>
              <a:t>Không</a:t>
            </a:r>
            <a:r>
              <a:rPr lang="en-GB" sz="2800" b="1" i="1" dirty="0"/>
              <a:t> </a:t>
            </a:r>
            <a:r>
              <a:rPr lang="en-GB" sz="2800" b="1" i="1" dirty="0" err="1"/>
              <a:t>nên</a:t>
            </a:r>
            <a:r>
              <a:rPr lang="en-GB" sz="2800" b="1" i="1" dirty="0"/>
              <a:t> </a:t>
            </a:r>
            <a:r>
              <a:rPr lang="en-GB" sz="2800" b="1" i="1" dirty="0" err="1"/>
              <a:t>chấm</a:t>
            </a:r>
            <a:r>
              <a:rPr lang="en-GB" sz="2800" b="1" i="1" dirty="0"/>
              <a:t> </a:t>
            </a:r>
            <a:r>
              <a:rPr lang="en-GB" sz="2800" b="1" i="1" dirty="0" err="1"/>
              <a:t>dứt</a:t>
            </a:r>
            <a:r>
              <a:rPr lang="en-GB" sz="2800" b="1" i="1" dirty="0"/>
              <a:t> </a:t>
            </a:r>
            <a:r>
              <a:rPr lang="en-GB" sz="2800" b="1" i="1" dirty="0" err="1"/>
              <a:t>trách</a:t>
            </a:r>
            <a:r>
              <a:rPr lang="en-GB" sz="2800" b="1" i="1" dirty="0"/>
              <a:t> </a:t>
            </a:r>
            <a:r>
              <a:rPr lang="en-GB" sz="2800" b="1" i="1" dirty="0" err="1"/>
              <a:t>nhiệm</a:t>
            </a:r>
            <a:r>
              <a:rPr lang="en-GB" sz="2800" b="1" i="1" dirty="0"/>
              <a:t> </a:t>
            </a:r>
            <a:r>
              <a:rPr lang="en-GB" sz="2800" b="1" i="1" dirty="0" err="1"/>
              <a:t>của</a:t>
            </a:r>
            <a:r>
              <a:rPr lang="en-GB" sz="2800" b="1" i="1" dirty="0"/>
              <a:t> </a:t>
            </a:r>
            <a:r>
              <a:rPr lang="en-GB" sz="2800" b="1" i="1" dirty="0" err="1"/>
              <a:t>mình</a:t>
            </a:r>
            <a:r>
              <a:rPr lang="en-GB" sz="2800" b="1" i="1" dirty="0"/>
              <a:t> </a:t>
            </a:r>
            <a:r>
              <a:rPr lang="en-GB" sz="2800" b="1" i="1" dirty="0" err="1"/>
              <a:t>ngay</a:t>
            </a:r>
            <a:r>
              <a:rPr lang="en-GB" sz="2800" b="1" i="1" dirty="0"/>
              <a:t> </a:t>
            </a:r>
            <a:r>
              <a:rPr lang="en-GB" sz="2800" b="1" i="1" dirty="0" err="1"/>
              <a:t>khi</a:t>
            </a:r>
            <a:r>
              <a:rPr lang="en-GB" sz="2800" b="1" i="1" dirty="0"/>
              <a:t> </a:t>
            </a:r>
            <a:r>
              <a:rPr lang="en-GB" sz="2800" b="1" i="1" dirty="0" err="1"/>
              <a:t>các</a:t>
            </a:r>
            <a:r>
              <a:rPr lang="en-GB" sz="2800" b="1" i="1" dirty="0"/>
              <a:t> </a:t>
            </a:r>
            <a:r>
              <a:rPr lang="en-GB" sz="2800" b="1" i="1" dirty="0" err="1"/>
              <a:t>ứng</a:t>
            </a:r>
            <a:r>
              <a:rPr lang="en-GB" sz="2800" b="1" i="1" dirty="0"/>
              <a:t> </a:t>
            </a:r>
            <a:r>
              <a:rPr lang="en-GB" sz="2800" b="1" i="1" dirty="0" err="1"/>
              <a:t>viên</a:t>
            </a:r>
            <a:r>
              <a:rPr lang="en-GB" sz="2800" b="1" i="1" dirty="0"/>
              <a:t> </a:t>
            </a:r>
            <a:r>
              <a:rPr lang="en-GB" sz="2800" b="1" i="1" dirty="0" err="1"/>
              <a:t>bắt</a:t>
            </a:r>
            <a:r>
              <a:rPr lang="en-GB" sz="2800" b="1" i="1" dirty="0"/>
              <a:t> </a:t>
            </a:r>
            <a:r>
              <a:rPr lang="en-GB" sz="2800" b="1" i="1" dirty="0" err="1"/>
              <a:t>đầu</a:t>
            </a:r>
            <a:r>
              <a:rPr lang="en-GB" sz="2800" b="1" i="1" dirty="0"/>
              <a:t> </a:t>
            </a:r>
            <a:r>
              <a:rPr lang="en-GB" sz="2800" b="1" i="1" dirty="0" err="1"/>
              <a:t>tham</a:t>
            </a:r>
            <a:r>
              <a:rPr lang="en-GB" sz="2800" b="1" i="1" dirty="0"/>
              <a:t> </a:t>
            </a:r>
            <a:r>
              <a:rPr lang="en-GB" sz="2800" b="1" i="1" dirty="0" err="1"/>
              <a:t>dự</a:t>
            </a:r>
            <a:r>
              <a:rPr lang="en-GB" sz="2800" b="1" i="1" dirty="0"/>
              <a:t> </a:t>
            </a:r>
            <a:r>
              <a:rPr lang="en-GB" sz="2800" b="1" i="1" dirty="0" err="1"/>
              <a:t>Khóa</a:t>
            </a:r>
            <a:r>
              <a:rPr lang="en-GB" sz="2800" b="1" i="1" dirty="0"/>
              <a:t> </a:t>
            </a:r>
            <a:r>
              <a:rPr lang="en-GB" sz="2800" b="1" i="1" dirty="0" err="1"/>
              <a:t>Cursillo</a:t>
            </a:r>
            <a:r>
              <a:rPr lang="en-GB" sz="2800" b="1" i="1" dirty="0"/>
              <a:t>, </a:t>
            </a:r>
            <a:r>
              <a:rPr lang="en-GB" sz="2800" b="1" i="1" dirty="0" err="1"/>
              <a:t>nh</a:t>
            </a:r>
            <a:r>
              <a:rPr lang="vi-VN" sz="2600" b="1" i="1" dirty="0"/>
              <a:t>ư</a:t>
            </a:r>
            <a:r>
              <a:rPr lang="en-US" sz="2800" b="1" i="1" dirty="0"/>
              <a:t>ng </a:t>
            </a:r>
            <a:r>
              <a:rPr lang="en-US" sz="2800" b="1" i="1" dirty="0" err="1"/>
              <a:t>cần</a:t>
            </a:r>
            <a:r>
              <a:rPr lang="en-US" sz="2800" b="1" i="1" dirty="0"/>
              <a:t> </a:t>
            </a:r>
            <a:r>
              <a:rPr lang="en-GB" sz="2800" b="1" i="1" dirty="0" err="1"/>
              <a:t>phải</a:t>
            </a:r>
            <a:r>
              <a:rPr lang="en-GB" sz="2800" b="1" i="1" dirty="0"/>
              <a:t> </a:t>
            </a:r>
            <a:r>
              <a:rPr lang="en-GB" sz="2800" b="1" i="1" dirty="0" err="1"/>
              <a:t>tiếp</a:t>
            </a:r>
            <a:r>
              <a:rPr lang="en-GB" sz="2800" b="1" i="1" dirty="0"/>
              <a:t> </a:t>
            </a:r>
            <a:r>
              <a:rPr lang="en-GB" sz="2800" b="1" i="1" dirty="0" err="1"/>
              <a:t>tục</a:t>
            </a:r>
            <a:r>
              <a:rPr lang="en-GB" sz="2800" b="1" i="1" dirty="0"/>
              <a:t> </a:t>
            </a:r>
            <a:r>
              <a:rPr lang="en-GB" sz="2800" b="1" i="1" dirty="0" err="1"/>
              <a:t>trong</a:t>
            </a:r>
            <a:r>
              <a:rPr lang="en-GB" sz="2800" b="1" i="1" dirty="0"/>
              <a:t> </a:t>
            </a:r>
            <a:r>
              <a:rPr lang="en-GB" sz="2800" b="1" i="1" dirty="0" err="1"/>
              <a:t>suốt</a:t>
            </a:r>
            <a:r>
              <a:rPr lang="en-GB" sz="2800" b="1" i="1" dirty="0"/>
              <a:t> </a:t>
            </a:r>
            <a:r>
              <a:rPr lang="en-GB" sz="2800" b="1" i="1" dirty="0" err="1"/>
              <a:t>Ngày</a:t>
            </a:r>
            <a:r>
              <a:rPr lang="en-GB" sz="2800" b="1" i="1" dirty="0"/>
              <a:t> </a:t>
            </a:r>
            <a:r>
              <a:rPr lang="en-GB" sz="2800" b="1" i="1" dirty="0" err="1"/>
              <a:t>Thứ</a:t>
            </a:r>
            <a:r>
              <a:rPr lang="en-GB" sz="2800" b="1" i="1" dirty="0"/>
              <a:t> </a:t>
            </a:r>
            <a:r>
              <a:rPr lang="en-GB" sz="2800" b="1" i="1" dirty="0" err="1"/>
              <a:t>Tư</a:t>
            </a:r>
            <a:r>
              <a:rPr lang="en-GB" sz="2800" b="1" i="1" dirty="0"/>
              <a:t> </a:t>
            </a:r>
            <a:r>
              <a:rPr lang="en-GB" sz="2800" b="1" i="1" dirty="0" err="1"/>
              <a:t>tiếp</a:t>
            </a:r>
            <a:r>
              <a:rPr lang="en-GB" sz="2800" b="1" i="1" dirty="0"/>
              <a:t> </a:t>
            </a:r>
            <a:r>
              <a:rPr lang="en-GB" sz="2800" b="1" i="1" dirty="0" err="1"/>
              <a:t>xúc</a:t>
            </a:r>
            <a:r>
              <a:rPr lang="en-GB" sz="2800" b="1" i="1" dirty="0"/>
              <a:t> </a:t>
            </a:r>
            <a:r>
              <a:rPr lang="en-GB" sz="2800" b="1" i="1" dirty="0" err="1"/>
              <a:t>cá</a:t>
            </a:r>
            <a:r>
              <a:rPr lang="en-GB" sz="2800" b="1" i="1" dirty="0"/>
              <a:t> </a:t>
            </a:r>
            <a:r>
              <a:rPr lang="en-GB" sz="2800" b="1" i="1" dirty="0" err="1"/>
              <a:t>nhân</a:t>
            </a:r>
            <a:r>
              <a:rPr lang="en-GB" sz="2800" b="1" i="1" dirty="0"/>
              <a:t> </a:t>
            </a:r>
            <a:r>
              <a:rPr lang="en-GB" sz="2800" b="1" i="1" dirty="0" err="1"/>
              <a:t>thường</a:t>
            </a:r>
            <a:r>
              <a:rPr lang="en-GB" sz="2800" b="1" i="1" dirty="0"/>
              <a:t> </a:t>
            </a:r>
            <a:r>
              <a:rPr lang="en-GB" sz="2800" b="1" i="1" dirty="0" err="1"/>
              <a:t>xuyên</a:t>
            </a:r>
            <a:r>
              <a:rPr lang="en-GB" sz="2800" b="1" i="1" dirty="0"/>
              <a:t>, </a:t>
            </a:r>
            <a:r>
              <a:rPr lang="en-GB" sz="2800" b="1" i="1" dirty="0" err="1"/>
              <a:t>tương</a:t>
            </a:r>
            <a:r>
              <a:rPr lang="en-GB" sz="2800" b="1" i="1" dirty="0"/>
              <a:t> </a:t>
            </a:r>
            <a:r>
              <a:rPr lang="en-GB" sz="2800" b="1" i="1" dirty="0" err="1"/>
              <a:t>tự</a:t>
            </a:r>
            <a:r>
              <a:rPr lang="en-GB" sz="2800" b="1" i="1" dirty="0"/>
              <a:t> </a:t>
            </a:r>
            <a:r>
              <a:rPr lang="en-GB" sz="2800" b="1" i="1" dirty="0" err="1"/>
              <a:t>như</a:t>
            </a:r>
            <a:r>
              <a:rPr lang="en-GB" sz="2800" b="1" i="1" dirty="0"/>
              <a:t> </a:t>
            </a:r>
            <a:r>
              <a:rPr lang="en-GB" sz="2800" b="1" i="1" dirty="0" err="1"/>
              <a:t>trong</a:t>
            </a:r>
            <a:r>
              <a:rPr lang="en-GB" sz="2800" b="1" i="1" dirty="0"/>
              <a:t> </a:t>
            </a:r>
            <a:r>
              <a:rPr lang="en-GB" sz="2800" b="1" i="1" dirty="0" err="1"/>
              <a:t>thời</a:t>
            </a:r>
            <a:r>
              <a:rPr lang="en-GB" sz="2800" b="1" i="1" dirty="0"/>
              <a:t> </a:t>
            </a:r>
            <a:r>
              <a:rPr lang="en-GB" sz="2800" b="1" i="1" dirty="0" err="1"/>
              <a:t>gian</a:t>
            </a:r>
            <a:r>
              <a:rPr lang="en-GB" sz="2800" b="1" i="1" dirty="0"/>
              <a:t> </a:t>
            </a:r>
            <a:r>
              <a:rPr lang="en-GB" sz="2800" b="1" i="1" dirty="0" err="1"/>
              <a:t>trước</a:t>
            </a:r>
            <a:r>
              <a:rPr lang="en-GB" sz="2800" b="1" i="1" dirty="0"/>
              <a:t> </a:t>
            </a:r>
            <a:r>
              <a:rPr lang="en-GB" sz="2800" b="1" i="1" dirty="0" err="1"/>
              <a:t>và</a:t>
            </a:r>
            <a:r>
              <a:rPr lang="en-GB" sz="2800" b="1" i="1" dirty="0"/>
              <a:t> </a:t>
            </a:r>
            <a:r>
              <a:rPr lang="en-GB" sz="2800" b="1" i="1" dirty="0" err="1"/>
              <a:t>trong</a:t>
            </a:r>
            <a:r>
              <a:rPr lang="en-GB" sz="2800" b="1" i="1" dirty="0"/>
              <a:t> </a:t>
            </a:r>
            <a:r>
              <a:rPr lang="en-GB" sz="2800" b="1" i="1" dirty="0" err="1"/>
              <a:t>Khóa</a:t>
            </a:r>
            <a:r>
              <a:rPr lang="en-GB" sz="2800" b="1" i="1" dirty="0"/>
              <a:t> </a:t>
            </a:r>
            <a:r>
              <a:rPr lang="en-GB" sz="2800" b="1" i="1" dirty="0" err="1"/>
              <a:t>Cursillo</a:t>
            </a:r>
            <a:endParaRPr lang="en-GB" sz="2800" b="1" i="1" dirty="0"/>
          </a:p>
          <a:p>
            <a:pPr marL="514350" indent="-514350" algn="l">
              <a:buAutoNum type="arabicPeriod" startAt="2"/>
            </a:pPr>
            <a:endParaRPr lang="en-GB" sz="2800" b="1" i="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23943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988289" y="443345"/>
            <a:ext cx="10566399" cy="1042987"/>
          </a:xfrm>
          <a:solidFill>
            <a:schemeClr val="accent6">
              <a:lumMod val="50000"/>
            </a:schemeClr>
          </a:solidFill>
        </p:spPr>
        <p:txBody>
          <a:bodyPr>
            <a:normAutofit/>
          </a:bodyPr>
          <a:lstStyle/>
          <a:p>
            <a:r>
              <a:rPr lang="en-US" sz="4900" b="1" dirty="0" err="1">
                <a:solidFill>
                  <a:schemeClr val="accent4">
                    <a:lumMod val="20000"/>
                    <a:lumOff val="80000"/>
                  </a:schemeClr>
                </a:solidFill>
              </a:rPr>
              <a:t>Thảo</a:t>
            </a:r>
            <a:r>
              <a:rPr lang="en-US" sz="4900" b="1" dirty="0">
                <a:solidFill>
                  <a:schemeClr val="accent4">
                    <a:lumMod val="20000"/>
                    <a:lumOff val="80000"/>
                  </a:schemeClr>
                </a:solidFill>
              </a:rPr>
              <a:t> </a:t>
            </a:r>
            <a:r>
              <a:rPr lang="en-US" sz="4900" b="1" dirty="0" err="1">
                <a:solidFill>
                  <a:schemeClr val="accent4">
                    <a:lumMod val="20000"/>
                    <a:lumOff val="80000"/>
                  </a:schemeClr>
                </a:solidFill>
              </a:rPr>
              <a:t>Luận</a:t>
            </a:r>
            <a:r>
              <a:rPr lang="en-US" sz="4900" b="1" dirty="0">
                <a:solidFill>
                  <a:schemeClr val="accent4">
                    <a:lumMod val="20000"/>
                    <a:lumOff val="80000"/>
                  </a:schemeClr>
                </a:solidFill>
              </a:rPr>
              <a:t>:  </a:t>
            </a:r>
            <a:r>
              <a:rPr lang="en-US" sz="4900" b="1" dirty="0">
                <a:solidFill>
                  <a:srgbClr val="FFFF00"/>
                </a:solidFill>
              </a:rPr>
              <a:t>Ng</a:t>
            </a:r>
            <a:r>
              <a:rPr lang="vi-VN" sz="4900" b="1" dirty="0">
                <a:solidFill>
                  <a:srgbClr val="FFFF00"/>
                </a:solidFill>
              </a:rPr>
              <a:t>ườ</a:t>
            </a:r>
            <a:r>
              <a:rPr lang="en-US" sz="4900" b="1" dirty="0">
                <a:solidFill>
                  <a:srgbClr val="FFFF00"/>
                </a:solidFill>
              </a:rPr>
              <a:t>i </a:t>
            </a:r>
            <a:r>
              <a:rPr lang="en-US" sz="4900" b="1" dirty="0" err="1">
                <a:solidFill>
                  <a:srgbClr val="FFFF00"/>
                </a:solidFill>
              </a:rPr>
              <a:t>Bảo</a:t>
            </a:r>
            <a:r>
              <a:rPr lang="en-US" sz="4900" b="1" dirty="0">
                <a:solidFill>
                  <a:srgbClr val="FFFF00"/>
                </a:solidFill>
              </a:rPr>
              <a:t> </a:t>
            </a:r>
            <a:r>
              <a:rPr lang="en-US" sz="4900" b="1" dirty="0" err="1">
                <a:solidFill>
                  <a:srgbClr val="FFFF00"/>
                </a:solidFill>
              </a:rPr>
              <a:t>Trợ</a:t>
            </a:r>
            <a:endParaRPr lang="en-GB" sz="4900" b="1" dirty="0">
              <a:solidFill>
                <a:srgbClr val="FFFF00"/>
              </a:solidFill>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1246910" y="1969945"/>
            <a:ext cx="10113818" cy="4888055"/>
          </a:xfrm>
        </p:spPr>
        <p:txBody>
          <a:bodyPr>
            <a:normAutofit/>
          </a:bodyPr>
          <a:lstStyle/>
          <a:p>
            <a:pPr marL="742950" indent="-742950" algn="l">
              <a:buAutoNum type="arabicPeriod"/>
            </a:pPr>
            <a:r>
              <a:rPr lang="vi-VN" sz="3600" b="1" dirty="0"/>
              <a:t> </a:t>
            </a:r>
            <a:r>
              <a:rPr lang="en-US" sz="3600" b="1" dirty="0"/>
              <a:t>K</a:t>
            </a:r>
            <a:r>
              <a:rPr lang="vi-VN" sz="3600" b="1" dirty="0"/>
              <a:t>hông phải chỉ người trợ tá Decuria nên theo sát, hướng dẫn tham dự viên, nhưng người bảo trợ cũng phải có trách nhiệm như vậy.</a:t>
            </a:r>
            <a:endParaRPr lang="en-US" sz="3600" b="1" dirty="0"/>
          </a:p>
          <a:p>
            <a:pPr marL="742950" indent="-742950" algn="l">
              <a:buAutoNum type="arabicPeriod"/>
            </a:pPr>
            <a:r>
              <a:rPr lang="vi-VN" sz="3600" b="1" dirty="0"/>
              <a:t>Chúng ta phải nhấn mạnh đến vai trò của người bảo trợ, không phải chỉ giới thiệu ứng viên, mà người bảo trợ phải theo sát và sống cùng người mình bảo trợ.</a:t>
            </a:r>
            <a:endParaRPr lang="en-GB" sz="3600" b="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73118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988289" y="443345"/>
            <a:ext cx="10566399" cy="1042987"/>
          </a:xfrm>
          <a:solidFill>
            <a:schemeClr val="accent6">
              <a:lumMod val="50000"/>
            </a:schemeClr>
          </a:solidFill>
        </p:spPr>
        <p:txBody>
          <a:bodyPr>
            <a:normAutofit/>
          </a:bodyPr>
          <a:lstStyle/>
          <a:p>
            <a:r>
              <a:rPr lang="en-US" sz="4900" b="1" dirty="0" err="1">
                <a:solidFill>
                  <a:schemeClr val="accent4">
                    <a:lumMod val="20000"/>
                    <a:lumOff val="80000"/>
                  </a:schemeClr>
                </a:solidFill>
              </a:rPr>
              <a:t>Thảo</a:t>
            </a:r>
            <a:r>
              <a:rPr lang="en-US" sz="4900" b="1" dirty="0">
                <a:solidFill>
                  <a:schemeClr val="accent4">
                    <a:lumMod val="20000"/>
                    <a:lumOff val="80000"/>
                  </a:schemeClr>
                </a:solidFill>
              </a:rPr>
              <a:t> </a:t>
            </a:r>
            <a:r>
              <a:rPr lang="en-US" sz="4900" b="1" dirty="0" err="1">
                <a:solidFill>
                  <a:schemeClr val="accent4">
                    <a:lumMod val="20000"/>
                    <a:lumOff val="80000"/>
                  </a:schemeClr>
                </a:solidFill>
              </a:rPr>
              <a:t>Luận</a:t>
            </a:r>
            <a:r>
              <a:rPr lang="en-US" sz="4900" b="1" dirty="0">
                <a:solidFill>
                  <a:schemeClr val="accent4">
                    <a:lumMod val="20000"/>
                    <a:lumOff val="80000"/>
                  </a:schemeClr>
                </a:solidFill>
              </a:rPr>
              <a:t>:  </a:t>
            </a:r>
            <a:r>
              <a:rPr lang="en-US" sz="4900" b="1" dirty="0">
                <a:solidFill>
                  <a:srgbClr val="FFFF00"/>
                </a:solidFill>
              </a:rPr>
              <a:t>Ng</a:t>
            </a:r>
            <a:r>
              <a:rPr lang="vi-VN" sz="4900" b="1" dirty="0">
                <a:solidFill>
                  <a:srgbClr val="FFFF00"/>
                </a:solidFill>
              </a:rPr>
              <a:t>ườ</a:t>
            </a:r>
            <a:r>
              <a:rPr lang="en-US" sz="4900" b="1" dirty="0">
                <a:solidFill>
                  <a:srgbClr val="FFFF00"/>
                </a:solidFill>
              </a:rPr>
              <a:t>i </a:t>
            </a:r>
            <a:r>
              <a:rPr lang="en-US" sz="4900" b="1" dirty="0" err="1">
                <a:solidFill>
                  <a:srgbClr val="FFFF00"/>
                </a:solidFill>
              </a:rPr>
              <a:t>Bảo</a:t>
            </a:r>
            <a:r>
              <a:rPr lang="en-US" sz="4900" b="1" dirty="0">
                <a:solidFill>
                  <a:srgbClr val="FFFF00"/>
                </a:solidFill>
              </a:rPr>
              <a:t> </a:t>
            </a:r>
            <a:r>
              <a:rPr lang="en-US" sz="4900" b="1" dirty="0" err="1">
                <a:solidFill>
                  <a:srgbClr val="FFFF00"/>
                </a:solidFill>
              </a:rPr>
              <a:t>Trợ</a:t>
            </a:r>
            <a:endParaRPr lang="en-GB" sz="4900" b="1" dirty="0">
              <a:solidFill>
                <a:srgbClr val="FFFF00"/>
              </a:solidFill>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1246910" y="1969945"/>
            <a:ext cx="10113818" cy="4888055"/>
          </a:xfrm>
        </p:spPr>
        <p:txBody>
          <a:bodyPr>
            <a:normAutofit/>
          </a:bodyPr>
          <a:lstStyle/>
          <a:p>
            <a:pPr algn="l"/>
            <a:r>
              <a:rPr lang="en-US" sz="3600" b="1" dirty="0"/>
              <a:t>3.  </a:t>
            </a:r>
            <a:r>
              <a:rPr lang="vi-VN" sz="3600" b="1" dirty="0"/>
              <a:t>Khi mời tham dự viên, chúng ta cần nói với họ về Cursillo và những sinh hoạt trong khóa 3 ngày, như là nghe những bài giảng, chầu thánh thể, tham dự thánh lễ, rồi khi trở về nhà sẽ có hội nhóm, Ultryea, TLĐ...</a:t>
            </a:r>
            <a:r>
              <a:rPr lang="en-US" sz="3600" b="1" dirty="0"/>
              <a:t>.</a:t>
            </a:r>
            <a:endParaRPr lang="en-GB" sz="3600" b="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70264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t>Sống</a:t>
            </a:r>
            <a:r>
              <a:rPr lang="en-US" sz="3200" b="1" dirty="0"/>
              <a:t> </a:t>
            </a:r>
            <a:r>
              <a:rPr lang="en-US" sz="3200" b="1" dirty="0" err="1"/>
              <a:t>Chứng</a:t>
            </a:r>
            <a:r>
              <a:rPr lang="en-US" sz="3200" b="1" dirty="0"/>
              <a:t> </a:t>
            </a:r>
            <a:r>
              <a:rPr lang="en-US" sz="3200" b="1" dirty="0" err="1"/>
              <a:t>Nhân</a:t>
            </a:r>
            <a:endParaRPr lang="en-US" sz="3200" dirty="0"/>
          </a:p>
          <a:p>
            <a:pPr marL="1028700" indent="-514350" algn="l">
              <a:buFont typeface="+mj-lt"/>
              <a:buAutoNum type="arabicPeriod"/>
            </a:pPr>
            <a:r>
              <a:rPr lang="en-US" sz="3200" b="1" dirty="0" err="1"/>
              <a:t>Tìm</a:t>
            </a:r>
            <a:r>
              <a:rPr lang="en-US" sz="3200" b="1" dirty="0"/>
              <a:t> </a:t>
            </a:r>
            <a:r>
              <a:rPr lang="en-US" sz="3200" b="1" dirty="0" err="1"/>
              <a:t>Bạn</a:t>
            </a:r>
            <a:r>
              <a:rPr lang="en-US" sz="3200" b="1" dirty="0"/>
              <a:t>, </a:t>
            </a:r>
            <a:r>
              <a:rPr lang="en-US" sz="3200" b="1" dirty="0" err="1"/>
              <a:t>Kết</a:t>
            </a:r>
            <a:r>
              <a:rPr lang="en-US" sz="3200" b="1" dirty="0"/>
              <a:t> </a:t>
            </a:r>
            <a:r>
              <a:rPr lang="en-US" sz="3200" b="1" dirty="0" err="1"/>
              <a:t>Bạn</a:t>
            </a:r>
            <a:r>
              <a:rPr lang="en-US" sz="3200" b="1" dirty="0"/>
              <a:t> </a:t>
            </a:r>
            <a:r>
              <a:rPr lang="en-US" sz="3200" b="1" dirty="0" err="1"/>
              <a:t>và</a:t>
            </a:r>
            <a:r>
              <a:rPr lang="en-US" sz="3200" b="1" dirty="0"/>
              <a:t> </a:t>
            </a:r>
            <a:r>
              <a:rPr lang="en-US" sz="3200" b="1" dirty="0" err="1"/>
              <a:t>Mang</a:t>
            </a:r>
            <a:r>
              <a:rPr lang="en-US" sz="3200" b="1" dirty="0"/>
              <a:t> </a:t>
            </a:r>
            <a:r>
              <a:rPr lang="en-US" sz="3200" b="1" dirty="0" err="1"/>
              <a:t>Bạn</a:t>
            </a:r>
            <a:r>
              <a:rPr lang="en-US" sz="3200" b="1" dirty="0"/>
              <a:t> </a:t>
            </a:r>
            <a:r>
              <a:rPr lang="en-US" sz="3200" b="1" dirty="0" err="1"/>
              <a:t>đến</a:t>
            </a:r>
            <a:r>
              <a:rPr lang="en-US" sz="3200" b="1" dirty="0"/>
              <a:t> </a:t>
            </a:r>
            <a:r>
              <a:rPr lang="en-US" sz="3200" b="1" dirty="0" err="1"/>
              <a:t>với</a:t>
            </a:r>
            <a:r>
              <a:rPr lang="en-US" sz="3200" b="1" dirty="0"/>
              <a:t> </a:t>
            </a:r>
            <a:r>
              <a:rPr lang="en-US" sz="3200" b="1" dirty="0" err="1"/>
              <a:t>Chúa</a:t>
            </a:r>
            <a:endParaRPr lang="en-US" sz="3200" dirty="0"/>
          </a:p>
          <a:p>
            <a:pPr marL="1028700" indent="-514350" algn="l">
              <a:buFont typeface="+mj-lt"/>
              <a:buAutoNum type="arabicPeriod"/>
            </a:pPr>
            <a:r>
              <a:rPr lang="en-US" sz="3200" b="1" dirty="0" err="1"/>
              <a:t>Người</a:t>
            </a:r>
            <a:r>
              <a:rPr lang="en-US" sz="3200" b="1" dirty="0"/>
              <a:t> </a:t>
            </a:r>
            <a:r>
              <a:rPr lang="en-US" sz="3200" b="1" dirty="0" err="1"/>
              <a:t>Bảo</a:t>
            </a:r>
            <a:r>
              <a:rPr lang="en-US" sz="3200" b="1" dirty="0"/>
              <a:t> </a:t>
            </a:r>
            <a:r>
              <a:rPr lang="en-US" sz="3200" b="1" dirty="0" err="1"/>
              <a:t>Trợ</a:t>
            </a:r>
            <a:endParaRPr lang="en-US" sz="3200" dirty="0"/>
          </a:p>
          <a:p>
            <a:pPr marL="1028700" indent="-514350" algn="l">
              <a:buFont typeface="+mj-lt"/>
              <a:buAutoNum type="arabicPeriod"/>
            </a:pPr>
            <a:r>
              <a:rPr lang="en-US" sz="3200" b="1" dirty="0" err="1">
                <a:highlight>
                  <a:srgbClr val="00FF00"/>
                </a:highlight>
              </a:rPr>
              <a:t>Tiêu</a:t>
            </a:r>
            <a:r>
              <a:rPr lang="en-US" sz="3200" b="1" dirty="0">
                <a:highlight>
                  <a:srgbClr val="00FF00"/>
                </a:highlight>
              </a:rPr>
              <a:t> </a:t>
            </a:r>
            <a:r>
              <a:rPr lang="en-US" sz="3200" b="1" dirty="0" err="1">
                <a:highlight>
                  <a:srgbClr val="00FF00"/>
                </a:highlight>
              </a:rPr>
              <a:t>Chuẩn</a:t>
            </a:r>
            <a:r>
              <a:rPr lang="en-US" sz="3200" b="1" dirty="0">
                <a:highlight>
                  <a:srgbClr val="00FF00"/>
                </a:highlight>
              </a:rPr>
              <a:t> </a:t>
            </a:r>
            <a:r>
              <a:rPr lang="en-US" sz="3200" b="1" dirty="0" err="1">
                <a:highlight>
                  <a:srgbClr val="00FF00"/>
                </a:highlight>
              </a:rPr>
              <a:t>Ứng</a:t>
            </a:r>
            <a:r>
              <a:rPr lang="en-US" sz="3200" b="1" dirty="0">
                <a:highlight>
                  <a:srgbClr val="00FF00"/>
                </a:highlight>
              </a:rPr>
              <a:t> </a:t>
            </a:r>
            <a:r>
              <a:rPr lang="en-US" sz="3200" b="1" dirty="0" err="1">
                <a:highlight>
                  <a:srgbClr val="00FF00"/>
                </a:highlight>
              </a:rPr>
              <a:t>Viên</a:t>
            </a:r>
            <a:endParaRPr lang="en-US" sz="3200" dirty="0">
              <a:highlight>
                <a:srgbClr val="00FF00"/>
              </a:highlight>
            </a:endParaRPr>
          </a:p>
          <a:p>
            <a:pPr marL="1028700" indent="-514350" algn="l">
              <a:buFont typeface="+mj-lt"/>
              <a:buAutoNum type="arabicPeriod"/>
            </a:pPr>
            <a:r>
              <a:rPr lang="en-US" sz="3200" b="1" dirty="0" err="1"/>
              <a:t>Người</a:t>
            </a:r>
            <a:r>
              <a:rPr lang="en-US" sz="3200" b="1" dirty="0"/>
              <a:t> </a:t>
            </a:r>
            <a:r>
              <a:rPr lang="en-US" sz="3200" b="1" dirty="0" err="1"/>
              <a:t>Xa</a:t>
            </a:r>
            <a:r>
              <a:rPr lang="en-US" sz="3200" b="1" dirty="0"/>
              <a:t> </a:t>
            </a:r>
            <a:r>
              <a:rPr lang="en-US" sz="3200" b="1" dirty="0" err="1"/>
              <a:t>Cách</a:t>
            </a:r>
            <a:endParaRPr lang="en-US" sz="3200" dirty="0"/>
          </a:p>
          <a:p>
            <a:pPr marL="1028700" indent="-514350" algn="l">
              <a:buFont typeface="+mj-lt"/>
              <a:buAutoNum type="arabicPeriod"/>
            </a:pPr>
            <a:r>
              <a:rPr lang="en-US" sz="3200" b="1" dirty="0" err="1"/>
              <a:t>Tổ</a:t>
            </a:r>
            <a:r>
              <a:rPr lang="en-US" sz="3200" b="1" dirty="0"/>
              <a:t> </a:t>
            </a:r>
            <a:r>
              <a:rPr lang="en-US" sz="3200" b="1" dirty="0" err="1"/>
              <a:t>chức</a:t>
            </a:r>
            <a:r>
              <a:rPr lang="en-US" sz="3200" b="1" dirty="0"/>
              <a:t> </a:t>
            </a:r>
            <a:r>
              <a:rPr lang="en-US" sz="3200" b="1" dirty="0" err="1"/>
              <a:t>Khối</a:t>
            </a:r>
            <a:r>
              <a:rPr lang="en-US" sz="3200" b="1" dirty="0"/>
              <a:t> </a:t>
            </a:r>
            <a:r>
              <a:rPr lang="en-US" sz="3200" b="1" dirty="0" err="1"/>
              <a:t>Tiền</a:t>
            </a:r>
            <a:endParaRPr lang="en-US" sz="3200" dirty="0"/>
          </a:p>
          <a:p>
            <a:pPr marL="1028700" indent="-514350" algn="l">
              <a:buFont typeface="+mj-lt"/>
              <a:buAutoNum type="arabicPeriod"/>
            </a:pPr>
            <a:r>
              <a:rPr lang="en-US" sz="3200" b="1" dirty="0" err="1"/>
              <a:t>Hội</a:t>
            </a:r>
            <a:r>
              <a:rPr lang="en-US" sz="3200" b="1" dirty="0"/>
              <a:t> </a:t>
            </a:r>
            <a:r>
              <a:rPr lang="en-US" sz="3200" b="1" dirty="0" err="1"/>
              <a:t>Thảo</a:t>
            </a:r>
            <a:r>
              <a:rPr lang="en-US" sz="3200" b="1" dirty="0"/>
              <a:t> </a:t>
            </a:r>
            <a:r>
              <a:rPr lang="en-US" sz="3200" b="1" dirty="0" err="1"/>
              <a:t>chuẩn</a:t>
            </a:r>
            <a:r>
              <a:rPr lang="en-US" sz="3200" b="1" dirty="0"/>
              <a:t> </a:t>
            </a:r>
            <a:r>
              <a:rPr lang="en-US" sz="3200" b="1" dirty="0" err="1"/>
              <a:t>bị</a:t>
            </a:r>
            <a:r>
              <a:rPr lang="en-US" sz="3200" b="1" dirty="0"/>
              <a:t> </a:t>
            </a:r>
            <a:r>
              <a:rPr lang="en-US" sz="3200" b="1" dirty="0" err="1"/>
              <a:t>cho</a:t>
            </a:r>
            <a:r>
              <a:rPr lang="en-US" sz="3200" b="1" dirty="0"/>
              <a:t> </a:t>
            </a:r>
            <a:r>
              <a:rPr lang="en-US" sz="3200" b="1" dirty="0" err="1"/>
              <a:t>Nhóm</a:t>
            </a:r>
            <a:r>
              <a:rPr lang="en-US" sz="3200" b="1" dirty="0"/>
              <a:t> </a:t>
            </a:r>
            <a:r>
              <a:rPr lang="en-US" sz="3200" b="1" dirty="0" err="1"/>
              <a:t>Trợ</a:t>
            </a:r>
            <a:r>
              <a:rPr lang="en-US" sz="3200" b="1" dirty="0"/>
              <a:t> </a:t>
            </a:r>
            <a:r>
              <a:rPr lang="en-US" sz="3200" b="1" dirty="0" err="1"/>
              <a:t>Tá</a:t>
            </a:r>
            <a:r>
              <a:rPr lang="en-US" sz="3200" b="1" dirty="0"/>
              <a:t> </a:t>
            </a:r>
            <a:r>
              <a:rPr lang="en-US" sz="3200" b="1" dirty="0" err="1"/>
              <a:t>Decuria</a:t>
            </a:r>
            <a:endParaRPr lang="en-US" sz="3200" dirty="0"/>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80700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C3C224-43F1-45D8-830F-151857E18257}"/>
              </a:ext>
            </a:extLst>
          </p:cNvPr>
          <p:cNvSpPr/>
          <p:nvPr/>
        </p:nvSpPr>
        <p:spPr>
          <a:xfrm>
            <a:off x="5428670" y="443345"/>
            <a:ext cx="6206836" cy="59944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E1AEAD4-FC5B-44E4-A30E-CAABDD050274}"/>
              </a:ext>
            </a:extLst>
          </p:cNvPr>
          <p:cNvSpPr/>
          <p:nvPr/>
        </p:nvSpPr>
        <p:spPr>
          <a:xfrm>
            <a:off x="960581" y="443345"/>
            <a:ext cx="4433455" cy="605905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1223814" y="2462213"/>
            <a:ext cx="3754582" cy="1042987"/>
          </a:xfrm>
        </p:spPr>
        <p:txBody>
          <a:bodyPr>
            <a:normAutofit fontScale="90000"/>
          </a:bodyPr>
          <a:lstStyle/>
          <a:p>
            <a:r>
              <a:rPr lang="en-US" sz="4900" b="1" dirty="0" err="1">
                <a:solidFill>
                  <a:srgbClr val="FFFF00"/>
                </a:solidFill>
                <a:latin typeface="+mn-lt"/>
              </a:rPr>
              <a:t>Tiêu</a:t>
            </a:r>
            <a:r>
              <a:rPr lang="en-US" sz="4900" b="1" dirty="0">
                <a:solidFill>
                  <a:srgbClr val="FFFF00"/>
                </a:solidFill>
                <a:latin typeface="+mn-lt"/>
              </a:rPr>
              <a:t> </a:t>
            </a:r>
            <a:r>
              <a:rPr lang="en-US" sz="4900" b="1" dirty="0" err="1">
                <a:solidFill>
                  <a:srgbClr val="FFFF00"/>
                </a:solidFill>
                <a:latin typeface="+mn-lt"/>
              </a:rPr>
              <a:t>Chuẩn</a:t>
            </a:r>
            <a:br>
              <a:rPr lang="en-US" sz="4900" b="1" dirty="0">
                <a:solidFill>
                  <a:srgbClr val="FFFF00"/>
                </a:solidFill>
                <a:latin typeface="+mn-lt"/>
              </a:rPr>
            </a:br>
            <a:r>
              <a:rPr lang="en-US" sz="4900" b="1" dirty="0" err="1">
                <a:solidFill>
                  <a:srgbClr val="FFFF00"/>
                </a:solidFill>
                <a:latin typeface="+mn-lt"/>
              </a:rPr>
              <a:t>Ứng</a:t>
            </a:r>
            <a:r>
              <a:rPr lang="en-US" sz="4900" b="1" dirty="0">
                <a:solidFill>
                  <a:srgbClr val="FFFF00"/>
                </a:solidFill>
                <a:latin typeface="+mn-lt"/>
              </a:rPr>
              <a:t> </a:t>
            </a:r>
            <a:r>
              <a:rPr lang="en-US" sz="4900" b="1" dirty="0" err="1">
                <a:solidFill>
                  <a:srgbClr val="FFFF00"/>
                </a:solidFill>
                <a:latin typeface="+mn-lt"/>
              </a:rPr>
              <a:t>Viên</a:t>
            </a:r>
            <a:endParaRPr lang="en-GB" sz="4900" b="1" dirty="0">
              <a:solidFill>
                <a:srgbClr val="FFFF00"/>
              </a:solidFill>
              <a:latin typeface="+mn-lt"/>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5648032" y="1380836"/>
            <a:ext cx="5768111" cy="4419600"/>
          </a:xfrm>
        </p:spPr>
        <p:txBody>
          <a:bodyPr>
            <a:normAutofit fontScale="92500" lnSpcReduction="10000"/>
          </a:bodyPr>
          <a:lstStyle/>
          <a:p>
            <a:pPr algn="l"/>
            <a:endParaRPr lang="en-US" sz="3200" b="1" dirty="0"/>
          </a:p>
          <a:p>
            <a:pPr algn="l"/>
            <a:r>
              <a:rPr lang="en-GB" sz="3200" b="1" dirty="0" err="1"/>
              <a:t>Bất</a:t>
            </a:r>
            <a:r>
              <a:rPr lang="en-GB" sz="3200" b="1" dirty="0"/>
              <a:t> </a:t>
            </a:r>
            <a:r>
              <a:rPr lang="en-GB" sz="3200" b="1" dirty="0" err="1"/>
              <a:t>cứ</a:t>
            </a:r>
            <a:r>
              <a:rPr lang="en-GB" sz="3200" b="1" dirty="0"/>
              <a:t> </a:t>
            </a:r>
            <a:r>
              <a:rPr lang="en-GB" sz="3200" b="1" dirty="0" err="1"/>
              <a:t>thành</a:t>
            </a:r>
            <a:r>
              <a:rPr lang="en-GB" sz="3200" b="1" dirty="0"/>
              <a:t> </a:t>
            </a:r>
            <a:r>
              <a:rPr lang="en-GB" sz="3200" b="1" dirty="0" err="1"/>
              <a:t>phần</a:t>
            </a:r>
            <a:r>
              <a:rPr lang="en-GB" sz="3200" b="1" dirty="0"/>
              <a:t> </a:t>
            </a:r>
            <a:r>
              <a:rPr lang="en-GB" sz="3200" b="1" dirty="0" err="1"/>
              <a:t>xã</a:t>
            </a:r>
            <a:r>
              <a:rPr lang="en-GB" sz="3200" b="1" dirty="0"/>
              <a:t> </a:t>
            </a:r>
            <a:r>
              <a:rPr lang="en-GB" sz="3200" b="1" dirty="0" err="1"/>
              <a:t>hội</a:t>
            </a:r>
            <a:r>
              <a:rPr lang="en-GB" sz="3200" b="1" dirty="0"/>
              <a:t> </a:t>
            </a:r>
            <a:r>
              <a:rPr lang="en-GB" sz="3200" b="1" dirty="0" err="1"/>
              <a:t>nào</a:t>
            </a:r>
            <a:r>
              <a:rPr lang="en-GB" sz="3200" b="1" dirty="0"/>
              <a:t> </a:t>
            </a:r>
            <a:r>
              <a:rPr lang="en-GB" sz="3200" b="1" dirty="0" err="1"/>
              <a:t>cũng</a:t>
            </a:r>
            <a:r>
              <a:rPr lang="en-GB" sz="3200" b="1" dirty="0"/>
              <a:t> </a:t>
            </a:r>
            <a:r>
              <a:rPr lang="en-GB" sz="3200" b="1" dirty="0" err="1"/>
              <a:t>có</a:t>
            </a:r>
            <a:r>
              <a:rPr lang="en-GB" sz="3200" b="1" dirty="0"/>
              <a:t> </a:t>
            </a:r>
            <a:r>
              <a:rPr lang="en-GB" sz="3200" b="1" dirty="0" err="1"/>
              <a:t>thể</a:t>
            </a:r>
            <a:r>
              <a:rPr lang="en-GB" sz="3200" b="1" dirty="0"/>
              <a:t> </a:t>
            </a:r>
            <a:r>
              <a:rPr lang="en-GB" sz="3200" b="1" dirty="0" err="1"/>
              <a:t>tham</a:t>
            </a:r>
            <a:r>
              <a:rPr lang="en-GB" sz="3200" b="1" dirty="0"/>
              <a:t> </a:t>
            </a:r>
            <a:r>
              <a:rPr lang="en-GB" sz="3200" b="1" dirty="0" err="1"/>
              <a:t>dự</a:t>
            </a:r>
            <a:r>
              <a:rPr lang="en-GB" sz="3200" b="1" dirty="0"/>
              <a:t> </a:t>
            </a:r>
            <a:r>
              <a:rPr lang="en-GB" sz="3200" b="1" dirty="0" err="1"/>
              <a:t>khoá</a:t>
            </a:r>
            <a:r>
              <a:rPr lang="en-GB" sz="3200" b="1" dirty="0"/>
              <a:t>.</a:t>
            </a:r>
          </a:p>
          <a:p>
            <a:pPr algn="l"/>
            <a:endParaRPr lang="en-US" sz="3200" b="1" dirty="0"/>
          </a:p>
          <a:p>
            <a:pPr algn="l"/>
            <a:r>
              <a:rPr lang="en-GB" sz="3200" b="1" dirty="0">
                <a:solidFill>
                  <a:srgbClr val="FF0000"/>
                </a:solidFill>
              </a:rPr>
              <a:t>Ai </a:t>
            </a:r>
            <a:r>
              <a:rPr lang="en-GB" sz="3200" b="1" dirty="0" err="1">
                <a:solidFill>
                  <a:srgbClr val="FF0000"/>
                </a:solidFill>
              </a:rPr>
              <a:t>là</a:t>
            </a:r>
            <a:r>
              <a:rPr lang="en-GB" sz="3200" b="1" dirty="0">
                <a:solidFill>
                  <a:srgbClr val="FF0000"/>
                </a:solidFill>
              </a:rPr>
              <a:t> </a:t>
            </a:r>
            <a:r>
              <a:rPr lang="en-GB" sz="3200" b="1" dirty="0" err="1">
                <a:solidFill>
                  <a:srgbClr val="FF0000"/>
                </a:solidFill>
              </a:rPr>
              <a:t>người</a:t>
            </a:r>
            <a:r>
              <a:rPr lang="en-GB" sz="3200" b="1" dirty="0">
                <a:solidFill>
                  <a:srgbClr val="FF0000"/>
                </a:solidFill>
              </a:rPr>
              <a:t> </a:t>
            </a:r>
            <a:r>
              <a:rPr lang="en-GB" sz="3200" b="1" dirty="0" err="1">
                <a:solidFill>
                  <a:srgbClr val="FF0000"/>
                </a:solidFill>
              </a:rPr>
              <a:t>chúng</a:t>
            </a:r>
            <a:r>
              <a:rPr lang="en-GB" sz="3200" b="1" dirty="0">
                <a:solidFill>
                  <a:srgbClr val="FF0000"/>
                </a:solidFill>
              </a:rPr>
              <a:t> ta </a:t>
            </a:r>
            <a:r>
              <a:rPr lang="en-GB" sz="3200" b="1" dirty="0" err="1">
                <a:solidFill>
                  <a:srgbClr val="FF0000"/>
                </a:solidFill>
              </a:rPr>
              <a:t>tìm</a:t>
            </a:r>
            <a:r>
              <a:rPr lang="en-GB" sz="3200" b="1" dirty="0">
                <a:solidFill>
                  <a:srgbClr val="FF0000"/>
                </a:solidFill>
              </a:rPr>
              <a:t> </a:t>
            </a:r>
            <a:r>
              <a:rPr lang="en-GB" sz="3200" b="1" dirty="0" err="1">
                <a:solidFill>
                  <a:srgbClr val="FF0000"/>
                </a:solidFill>
              </a:rPr>
              <a:t>kiếm</a:t>
            </a:r>
            <a:r>
              <a:rPr lang="en-GB" sz="3200" b="1" dirty="0">
                <a:solidFill>
                  <a:srgbClr val="FF0000"/>
                </a:solidFill>
              </a:rPr>
              <a:t>?  </a:t>
            </a:r>
            <a:endParaRPr lang="en-GB" sz="3200" b="1" dirty="0"/>
          </a:p>
          <a:p>
            <a:pPr algn="l"/>
            <a:endParaRPr lang="en-GB" sz="3200" b="1" dirty="0"/>
          </a:p>
          <a:p>
            <a:pPr algn="l"/>
            <a:r>
              <a:rPr lang="en-GB" sz="3200" b="1" dirty="0" err="1">
                <a:solidFill>
                  <a:srgbClr val="006600"/>
                </a:solidFill>
              </a:rPr>
              <a:t>Trong</a:t>
            </a:r>
            <a:r>
              <a:rPr lang="en-GB" sz="3200" b="1" dirty="0">
                <a:solidFill>
                  <a:srgbClr val="006600"/>
                </a:solidFill>
              </a:rPr>
              <a:t> </a:t>
            </a:r>
            <a:r>
              <a:rPr lang="en-GB" sz="3200" b="1" dirty="0" err="1">
                <a:solidFill>
                  <a:srgbClr val="006600"/>
                </a:solidFill>
              </a:rPr>
              <a:t>Cursillo</a:t>
            </a:r>
            <a:r>
              <a:rPr lang="en-GB" sz="3200" b="1" dirty="0">
                <a:solidFill>
                  <a:srgbClr val="006600"/>
                </a:solidFill>
              </a:rPr>
              <a:t>, </a:t>
            </a:r>
            <a:r>
              <a:rPr lang="en-GB" sz="3200" b="1" dirty="0" err="1">
                <a:solidFill>
                  <a:srgbClr val="006600"/>
                </a:solidFill>
              </a:rPr>
              <a:t>không</a:t>
            </a:r>
            <a:r>
              <a:rPr lang="en-GB" sz="3200" b="1" dirty="0">
                <a:solidFill>
                  <a:srgbClr val="006600"/>
                </a:solidFill>
              </a:rPr>
              <a:t> </a:t>
            </a:r>
            <a:r>
              <a:rPr lang="en-GB" sz="3200" b="1" dirty="0" err="1">
                <a:solidFill>
                  <a:srgbClr val="006600"/>
                </a:solidFill>
              </a:rPr>
              <a:t>phải</a:t>
            </a:r>
            <a:r>
              <a:rPr lang="en-GB" sz="3200" b="1" dirty="0">
                <a:solidFill>
                  <a:srgbClr val="006600"/>
                </a:solidFill>
              </a:rPr>
              <a:t> </a:t>
            </a:r>
            <a:r>
              <a:rPr lang="en-GB" sz="3200" b="1" dirty="0" err="1">
                <a:solidFill>
                  <a:srgbClr val="006600"/>
                </a:solidFill>
              </a:rPr>
              <a:t>chúng</a:t>
            </a:r>
            <a:r>
              <a:rPr lang="en-GB" sz="3200" b="1" dirty="0">
                <a:solidFill>
                  <a:srgbClr val="006600"/>
                </a:solidFill>
              </a:rPr>
              <a:t> ta </a:t>
            </a:r>
            <a:r>
              <a:rPr lang="en-GB" sz="3200" b="1" dirty="0" err="1">
                <a:solidFill>
                  <a:srgbClr val="006600"/>
                </a:solidFill>
              </a:rPr>
              <a:t>mà</a:t>
            </a:r>
            <a:r>
              <a:rPr lang="en-GB" sz="3200" b="1" dirty="0">
                <a:solidFill>
                  <a:srgbClr val="006600"/>
                </a:solidFill>
              </a:rPr>
              <a:t> </a:t>
            </a:r>
            <a:r>
              <a:rPr lang="en-GB" sz="3200" b="1" dirty="0" err="1">
                <a:solidFill>
                  <a:srgbClr val="006600"/>
                </a:solidFill>
              </a:rPr>
              <a:t>chính</a:t>
            </a:r>
            <a:r>
              <a:rPr lang="en-GB" sz="3200" b="1" dirty="0">
                <a:solidFill>
                  <a:srgbClr val="006600"/>
                </a:solidFill>
              </a:rPr>
              <a:t> </a:t>
            </a:r>
            <a:r>
              <a:rPr lang="en-GB" sz="3200" b="1" dirty="0" err="1">
                <a:solidFill>
                  <a:srgbClr val="006600"/>
                </a:solidFill>
              </a:rPr>
              <a:t>là</a:t>
            </a:r>
            <a:r>
              <a:rPr lang="en-GB" sz="3200" b="1" dirty="0">
                <a:solidFill>
                  <a:srgbClr val="006600"/>
                </a:solidFill>
              </a:rPr>
              <a:t> </a:t>
            </a:r>
            <a:r>
              <a:rPr lang="en-GB" sz="3200" b="1" dirty="0" err="1">
                <a:solidFill>
                  <a:srgbClr val="006600"/>
                </a:solidFill>
              </a:rPr>
              <a:t>Thiên</a:t>
            </a:r>
            <a:r>
              <a:rPr lang="en-GB" sz="3200" b="1" dirty="0">
                <a:solidFill>
                  <a:srgbClr val="006600"/>
                </a:solidFill>
              </a:rPr>
              <a:t> </a:t>
            </a:r>
            <a:r>
              <a:rPr lang="en-GB" sz="3200" b="1" dirty="0" err="1">
                <a:solidFill>
                  <a:srgbClr val="006600"/>
                </a:solidFill>
              </a:rPr>
              <a:t>Chúa</a:t>
            </a:r>
            <a:r>
              <a:rPr lang="en-GB" sz="3200" b="1" dirty="0">
                <a:solidFill>
                  <a:srgbClr val="006600"/>
                </a:solidFill>
              </a:rPr>
              <a:t> </a:t>
            </a:r>
            <a:r>
              <a:rPr lang="en-GB" sz="3200" b="1" dirty="0" err="1">
                <a:solidFill>
                  <a:srgbClr val="006600"/>
                </a:solidFill>
              </a:rPr>
              <a:t>chọn</a:t>
            </a:r>
            <a:r>
              <a:rPr lang="en-GB" sz="3200" b="1" dirty="0">
                <a:solidFill>
                  <a:srgbClr val="006600"/>
                </a:solidFill>
              </a:rPr>
              <a:t> </a:t>
            </a:r>
            <a:r>
              <a:rPr lang="en-GB" sz="3200" b="1" dirty="0" err="1">
                <a:solidFill>
                  <a:srgbClr val="006600"/>
                </a:solidFill>
              </a:rPr>
              <a:t>lựa</a:t>
            </a:r>
            <a:r>
              <a:rPr lang="en-GB" sz="3200" b="1" dirty="0">
                <a:solidFill>
                  <a:srgbClr val="006600"/>
                </a:solidFill>
              </a:rPr>
              <a:t> </a:t>
            </a:r>
            <a:r>
              <a:rPr lang="en-GB" sz="3200" b="1" dirty="0" err="1">
                <a:solidFill>
                  <a:srgbClr val="006600"/>
                </a:solidFill>
              </a:rPr>
              <a:t>người</a:t>
            </a:r>
            <a:r>
              <a:rPr lang="en-GB" sz="3200" b="1" dirty="0">
                <a:solidFill>
                  <a:srgbClr val="006600"/>
                </a:solidFill>
              </a:rPr>
              <a:t>, </a:t>
            </a:r>
            <a:r>
              <a:rPr lang="en-GB" sz="3200" b="1" dirty="0" err="1">
                <a:solidFill>
                  <a:srgbClr val="006600"/>
                </a:solidFill>
              </a:rPr>
              <a:t>nhưng</a:t>
            </a:r>
            <a:r>
              <a:rPr lang="en-GB" sz="3200" b="1" dirty="0">
                <a:solidFill>
                  <a:srgbClr val="006600"/>
                </a:solidFill>
              </a:rPr>
              <a:t> </a:t>
            </a:r>
            <a:r>
              <a:rPr lang="en-GB" sz="3200" b="1" dirty="0" err="1">
                <a:solidFill>
                  <a:srgbClr val="006600"/>
                </a:solidFill>
              </a:rPr>
              <a:t>Ngài</a:t>
            </a:r>
            <a:r>
              <a:rPr lang="en-GB" sz="3200" b="1" dirty="0">
                <a:solidFill>
                  <a:srgbClr val="006600"/>
                </a:solidFill>
              </a:rPr>
              <a:t> </a:t>
            </a:r>
            <a:r>
              <a:rPr lang="en-GB" sz="3200" b="1" dirty="0" err="1">
                <a:solidFill>
                  <a:srgbClr val="006600"/>
                </a:solidFill>
              </a:rPr>
              <a:t>làm</a:t>
            </a:r>
            <a:r>
              <a:rPr lang="en-GB" sz="3200" b="1" dirty="0">
                <a:solidFill>
                  <a:srgbClr val="006600"/>
                </a:solidFill>
              </a:rPr>
              <a:t> </a:t>
            </a:r>
            <a:r>
              <a:rPr lang="en-GB" sz="3200" b="1" dirty="0" err="1">
                <a:solidFill>
                  <a:srgbClr val="006600"/>
                </a:solidFill>
              </a:rPr>
              <a:t>việc</a:t>
            </a:r>
            <a:r>
              <a:rPr lang="en-GB" sz="3200" b="1" dirty="0">
                <a:solidFill>
                  <a:srgbClr val="006600"/>
                </a:solidFill>
              </a:rPr>
              <a:t> qua </a:t>
            </a:r>
            <a:r>
              <a:rPr lang="en-GB" sz="3200" b="1" dirty="0" err="1">
                <a:solidFill>
                  <a:srgbClr val="006600"/>
                </a:solidFill>
              </a:rPr>
              <a:t>chúng</a:t>
            </a:r>
            <a:r>
              <a:rPr lang="en-GB" sz="3200" b="1" dirty="0">
                <a:solidFill>
                  <a:srgbClr val="006600"/>
                </a:solidFill>
              </a:rPr>
              <a:t> ta.</a:t>
            </a:r>
            <a:endParaRPr lang="en-GB" sz="3200" b="1" i="1" dirty="0">
              <a:solidFill>
                <a:srgbClr val="006600"/>
              </a:solidFill>
            </a:endParaRPr>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79000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C3C224-43F1-45D8-830F-151857E18257}"/>
              </a:ext>
            </a:extLst>
          </p:cNvPr>
          <p:cNvSpPr/>
          <p:nvPr/>
        </p:nvSpPr>
        <p:spPr>
          <a:xfrm>
            <a:off x="5437906" y="480289"/>
            <a:ext cx="6206836" cy="59944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E1AEAD4-FC5B-44E4-A30E-CAABDD050274}"/>
              </a:ext>
            </a:extLst>
          </p:cNvPr>
          <p:cNvSpPr/>
          <p:nvPr/>
        </p:nvSpPr>
        <p:spPr>
          <a:xfrm>
            <a:off x="1004451" y="443345"/>
            <a:ext cx="4433455" cy="605905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1223814" y="2462213"/>
            <a:ext cx="3754582" cy="1042987"/>
          </a:xfrm>
        </p:spPr>
        <p:txBody>
          <a:bodyPr>
            <a:normAutofit fontScale="90000"/>
          </a:bodyPr>
          <a:lstStyle/>
          <a:p>
            <a:r>
              <a:rPr lang="en-US" sz="4900" b="1" dirty="0" err="1">
                <a:solidFill>
                  <a:srgbClr val="FFFF00"/>
                </a:solidFill>
                <a:latin typeface="+mn-lt"/>
              </a:rPr>
              <a:t>Tiêu</a:t>
            </a:r>
            <a:r>
              <a:rPr lang="en-US" sz="4900" b="1" dirty="0">
                <a:solidFill>
                  <a:srgbClr val="FFFF00"/>
                </a:solidFill>
                <a:latin typeface="+mn-lt"/>
              </a:rPr>
              <a:t> </a:t>
            </a:r>
            <a:r>
              <a:rPr lang="en-US" sz="4900" b="1" dirty="0" err="1">
                <a:solidFill>
                  <a:srgbClr val="FFFF00"/>
                </a:solidFill>
                <a:latin typeface="+mn-lt"/>
              </a:rPr>
              <a:t>Chuẩn</a:t>
            </a:r>
            <a:br>
              <a:rPr lang="en-US" sz="4900" b="1" dirty="0">
                <a:solidFill>
                  <a:srgbClr val="FFFF00"/>
                </a:solidFill>
                <a:latin typeface="+mn-lt"/>
              </a:rPr>
            </a:br>
            <a:r>
              <a:rPr lang="en-US" sz="4900" b="1" dirty="0" err="1">
                <a:solidFill>
                  <a:srgbClr val="FFFF00"/>
                </a:solidFill>
                <a:latin typeface="+mn-lt"/>
              </a:rPr>
              <a:t>Ứng</a:t>
            </a:r>
            <a:r>
              <a:rPr lang="en-US" sz="4900" b="1" dirty="0">
                <a:solidFill>
                  <a:srgbClr val="FFFF00"/>
                </a:solidFill>
                <a:latin typeface="+mn-lt"/>
              </a:rPr>
              <a:t> </a:t>
            </a:r>
            <a:r>
              <a:rPr lang="en-US" sz="4900" b="1" dirty="0" err="1">
                <a:solidFill>
                  <a:srgbClr val="FFFF00"/>
                </a:solidFill>
                <a:latin typeface="+mn-lt"/>
              </a:rPr>
              <a:t>Viên</a:t>
            </a:r>
            <a:endParaRPr lang="en-GB" sz="4900" b="1" dirty="0">
              <a:solidFill>
                <a:srgbClr val="FFFF00"/>
              </a:solidFill>
              <a:latin typeface="+mn-lt"/>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5648033" y="905164"/>
            <a:ext cx="5768111" cy="5089236"/>
          </a:xfrm>
        </p:spPr>
        <p:txBody>
          <a:bodyPr>
            <a:normAutofit/>
          </a:bodyPr>
          <a:lstStyle/>
          <a:p>
            <a:pPr algn="l"/>
            <a:r>
              <a:rPr lang="en-US" sz="4000" b="1" dirty="0" err="1"/>
              <a:t>Phân</a:t>
            </a:r>
            <a:r>
              <a:rPr lang="en-US" sz="4000" b="1" dirty="0"/>
              <a:t> </a:t>
            </a:r>
            <a:r>
              <a:rPr lang="en-US" sz="4000" b="1" dirty="0" err="1"/>
              <a:t>loại</a:t>
            </a:r>
            <a:r>
              <a:rPr lang="en-US" sz="4000" b="1" dirty="0"/>
              <a:t> 3 </a:t>
            </a:r>
            <a:r>
              <a:rPr lang="en-US" sz="4000" b="1" dirty="0" err="1"/>
              <a:t>nhóm</a:t>
            </a:r>
            <a:r>
              <a:rPr lang="en-US" sz="4000" b="1" dirty="0"/>
              <a:t>:</a:t>
            </a:r>
            <a:endParaRPr lang="en-GB" sz="4000" b="1" dirty="0"/>
          </a:p>
          <a:p>
            <a:pPr algn="l"/>
            <a:r>
              <a:rPr lang="en-GB" sz="4000" b="1" dirty="0"/>
              <a:t>- </a:t>
            </a:r>
            <a:r>
              <a:rPr lang="en-GB" sz="4000" b="1" dirty="0" err="1"/>
              <a:t>Những</a:t>
            </a:r>
            <a:r>
              <a:rPr lang="en-GB" sz="4000" b="1" dirty="0"/>
              <a:t> </a:t>
            </a:r>
            <a:r>
              <a:rPr lang="en-GB" sz="4000" b="1" dirty="0" err="1"/>
              <a:t>người</a:t>
            </a:r>
            <a:r>
              <a:rPr lang="en-GB" sz="4000" b="1" dirty="0"/>
              <a:t> </a:t>
            </a:r>
            <a:r>
              <a:rPr lang="en-GB" sz="4000" b="1" dirty="0" err="1"/>
              <a:t>nên</a:t>
            </a:r>
            <a:r>
              <a:rPr lang="en-GB" sz="4000" b="1" dirty="0"/>
              <a:t> </a:t>
            </a:r>
            <a:r>
              <a:rPr lang="en-GB" sz="4000" b="1" dirty="0" err="1"/>
              <a:t>đi</a:t>
            </a:r>
            <a:r>
              <a:rPr lang="en-GB" sz="4000" b="1" dirty="0"/>
              <a:t> </a:t>
            </a:r>
            <a:r>
              <a:rPr lang="en-GB" sz="4000" b="1" dirty="0" err="1"/>
              <a:t>dự</a:t>
            </a:r>
            <a:r>
              <a:rPr lang="en-GB" sz="4000" b="1" dirty="0"/>
              <a:t> </a:t>
            </a:r>
            <a:r>
              <a:rPr lang="en-GB" sz="4000" b="1" dirty="0" err="1"/>
              <a:t>Khoá</a:t>
            </a:r>
            <a:endParaRPr lang="en-GB" sz="4000" b="1" dirty="0"/>
          </a:p>
          <a:p>
            <a:pPr algn="l"/>
            <a:r>
              <a:rPr lang="en-GB" sz="4000" b="1" dirty="0"/>
              <a:t>- </a:t>
            </a:r>
            <a:r>
              <a:rPr lang="en-GB" sz="4000" b="1" dirty="0" err="1"/>
              <a:t>Những</a:t>
            </a:r>
            <a:r>
              <a:rPr lang="en-GB" sz="4000" b="1" dirty="0"/>
              <a:t> </a:t>
            </a:r>
            <a:r>
              <a:rPr lang="en-GB" sz="4000" b="1" dirty="0" err="1"/>
              <a:t>người</a:t>
            </a:r>
            <a:r>
              <a:rPr lang="en-GB" sz="4000" b="1" dirty="0"/>
              <a:t> </a:t>
            </a:r>
            <a:r>
              <a:rPr lang="en-GB" sz="4000" b="1" dirty="0" err="1"/>
              <a:t>có</a:t>
            </a:r>
            <a:r>
              <a:rPr lang="en-GB" sz="4000" b="1" dirty="0"/>
              <a:t> </a:t>
            </a:r>
            <a:r>
              <a:rPr lang="en-GB" sz="4000" b="1" dirty="0" err="1"/>
              <a:t>thể</a:t>
            </a:r>
            <a:r>
              <a:rPr lang="en-GB" sz="4000" b="1" dirty="0"/>
              <a:t> </a:t>
            </a:r>
            <a:r>
              <a:rPr lang="en-GB" sz="4000" b="1" dirty="0" err="1"/>
              <a:t>đi</a:t>
            </a:r>
            <a:r>
              <a:rPr lang="en-GB" sz="4000" b="1" dirty="0"/>
              <a:t> </a:t>
            </a:r>
            <a:r>
              <a:rPr lang="en-GB" sz="4000" b="1" dirty="0" err="1"/>
              <a:t>dự</a:t>
            </a:r>
            <a:r>
              <a:rPr lang="en-GB" sz="4000" b="1" dirty="0"/>
              <a:t> </a:t>
            </a:r>
            <a:r>
              <a:rPr lang="en-GB" sz="4000" b="1" dirty="0" err="1"/>
              <a:t>Khoá</a:t>
            </a:r>
            <a:endParaRPr lang="en-GB" sz="4000" b="1" dirty="0"/>
          </a:p>
          <a:p>
            <a:pPr algn="l"/>
            <a:r>
              <a:rPr lang="en-GB" sz="4000" b="1" dirty="0"/>
              <a:t> - </a:t>
            </a:r>
            <a:r>
              <a:rPr lang="en-GB" sz="4000" b="1" dirty="0" err="1"/>
              <a:t>Những</a:t>
            </a:r>
            <a:r>
              <a:rPr lang="en-GB" sz="4000" b="1" dirty="0"/>
              <a:t> </a:t>
            </a:r>
            <a:r>
              <a:rPr lang="en-GB" sz="4000" b="1" dirty="0" err="1"/>
              <a:t>người</a:t>
            </a:r>
            <a:r>
              <a:rPr lang="en-GB" sz="4000" b="1" dirty="0"/>
              <a:t> </a:t>
            </a:r>
            <a:r>
              <a:rPr lang="en-GB" sz="4000" b="1" dirty="0" err="1"/>
              <a:t>không</a:t>
            </a:r>
            <a:r>
              <a:rPr lang="en-GB" sz="4000" b="1" dirty="0"/>
              <a:t> </a:t>
            </a:r>
            <a:r>
              <a:rPr lang="en-GB" sz="4000" b="1" dirty="0" err="1"/>
              <a:t>nên</a:t>
            </a:r>
            <a:r>
              <a:rPr lang="en-GB" sz="4000" b="1" dirty="0"/>
              <a:t> </a:t>
            </a:r>
            <a:r>
              <a:rPr lang="en-GB" sz="4000" b="1" dirty="0" err="1"/>
              <a:t>đi</a:t>
            </a:r>
            <a:r>
              <a:rPr lang="en-GB" sz="4000" b="1" dirty="0"/>
              <a:t> </a:t>
            </a:r>
            <a:r>
              <a:rPr lang="en-GB" sz="4000" b="1" dirty="0" err="1"/>
              <a:t>dự</a:t>
            </a:r>
            <a:r>
              <a:rPr lang="en-GB" sz="4000" b="1" dirty="0"/>
              <a:t> </a:t>
            </a:r>
            <a:r>
              <a:rPr lang="en-GB" sz="4000" b="1" dirty="0" err="1"/>
              <a:t>Khoá</a:t>
            </a:r>
            <a:endParaRPr lang="en-GB" sz="4000" b="1" i="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94628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C3C224-43F1-45D8-830F-151857E18257}"/>
              </a:ext>
            </a:extLst>
          </p:cNvPr>
          <p:cNvSpPr/>
          <p:nvPr/>
        </p:nvSpPr>
        <p:spPr>
          <a:xfrm>
            <a:off x="5428670" y="443345"/>
            <a:ext cx="6206836" cy="59944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E1AEAD4-FC5B-44E4-A30E-CAABDD050274}"/>
              </a:ext>
            </a:extLst>
          </p:cNvPr>
          <p:cNvSpPr/>
          <p:nvPr/>
        </p:nvSpPr>
        <p:spPr>
          <a:xfrm>
            <a:off x="951345" y="443345"/>
            <a:ext cx="4433455" cy="605905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1290781" y="3866140"/>
            <a:ext cx="3754582" cy="1042987"/>
          </a:xfrm>
        </p:spPr>
        <p:txBody>
          <a:bodyPr>
            <a:normAutofit fontScale="90000"/>
          </a:bodyPr>
          <a:lstStyle/>
          <a:p>
            <a:r>
              <a:rPr lang="en-US" sz="4900" dirty="0" err="1">
                <a:solidFill>
                  <a:srgbClr val="FFFF00"/>
                </a:solidFill>
                <a:latin typeface="+mn-lt"/>
              </a:rPr>
              <a:t>Tiêu</a:t>
            </a:r>
            <a:r>
              <a:rPr lang="en-US" sz="4900" dirty="0">
                <a:solidFill>
                  <a:srgbClr val="FFFF00"/>
                </a:solidFill>
                <a:latin typeface="+mn-lt"/>
              </a:rPr>
              <a:t> </a:t>
            </a:r>
            <a:r>
              <a:rPr lang="en-US" sz="4900" dirty="0" err="1">
                <a:solidFill>
                  <a:srgbClr val="FFFF00"/>
                </a:solidFill>
                <a:latin typeface="+mn-lt"/>
              </a:rPr>
              <a:t>Chuẩn</a:t>
            </a:r>
            <a:br>
              <a:rPr lang="en-US" sz="4900" dirty="0">
                <a:solidFill>
                  <a:srgbClr val="FFFF00"/>
                </a:solidFill>
                <a:latin typeface="+mn-lt"/>
              </a:rPr>
            </a:br>
            <a:r>
              <a:rPr lang="en-US" sz="4900" dirty="0" err="1">
                <a:solidFill>
                  <a:srgbClr val="FFFF00"/>
                </a:solidFill>
                <a:latin typeface="+mn-lt"/>
              </a:rPr>
              <a:t>Ứng</a:t>
            </a:r>
            <a:r>
              <a:rPr lang="en-US" sz="4900" dirty="0">
                <a:solidFill>
                  <a:srgbClr val="FFFF00"/>
                </a:solidFill>
                <a:latin typeface="+mn-lt"/>
              </a:rPr>
              <a:t> </a:t>
            </a:r>
            <a:r>
              <a:rPr lang="en-US" sz="4900" dirty="0" err="1">
                <a:solidFill>
                  <a:srgbClr val="FFFF00"/>
                </a:solidFill>
                <a:latin typeface="+mn-lt"/>
              </a:rPr>
              <a:t>Viên</a:t>
            </a:r>
            <a:br>
              <a:rPr lang="en-US" sz="4900" dirty="0">
                <a:solidFill>
                  <a:srgbClr val="FFFF00"/>
                </a:solidFill>
                <a:latin typeface="+mn-lt"/>
              </a:rPr>
            </a:br>
            <a:br>
              <a:rPr lang="en-US" sz="4900" dirty="0">
                <a:solidFill>
                  <a:srgbClr val="FFFF00"/>
                </a:solidFill>
                <a:latin typeface="+mn-lt"/>
              </a:rPr>
            </a:br>
            <a:r>
              <a:rPr lang="en-GB" sz="5400" b="1" dirty="0" err="1">
                <a:solidFill>
                  <a:srgbClr val="00FF00"/>
                </a:solidFill>
              </a:rPr>
              <a:t>Những</a:t>
            </a:r>
            <a:r>
              <a:rPr lang="en-GB" sz="5400" b="1" dirty="0">
                <a:solidFill>
                  <a:srgbClr val="00FF00"/>
                </a:solidFill>
              </a:rPr>
              <a:t> </a:t>
            </a:r>
            <a:r>
              <a:rPr lang="en-GB" sz="5400" b="1" dirty="0" err="1">
                <a:solidFill>
                  <a:srgbClr val="00FF00"/>
                </a:solidFill>
              </a:rPr>
              <a:t>người</a:t>
            </a:r>
            <a:r>
              <a:rPr lang="en-GB" sz="5400" b="1" dirty="0">
                <a:solidFill>
                  <a:srgbClr val="00FF00"/>
                </a:solidFill>
              </a:rPr>
              <a:t> NÊN </a:t>
            </a:r>
            <a:br>
              <a:rPr lang="en-GB" sz="5400" b="1" dirty="0">
                <a:solidFill>
                  <a:srgbClr val="00FF00"/>
                </a:solidFill>
              </a:rPr>
            </a:br>
            <a:r>
              <a:rPr lang="en-GB" sz="5400" b="1" dirty="0" err="1">
                <a:solidFill>
                  <a:srgbClr val="00FF00"/>
                </a:solidFill>
              </a:rPr>
              <a:t>đi</a:t>
            </a:r>
            <a:r>
              <a:rPr lang="en-GB" sz="5400" b="1" dirty="0">
                <a:solidFill>
                  <a:srgbClr val="00FF00"/>
                </a:solidFill>
              </a:rPr>
              <a:t> </a:t>
            </a:r>
            <a:r>
              <a:rPr lang="en-GB" sz="5400" b="1" dirty="0" err="1">
                <a:solidFill>
                  <a:srgbClr val="00FF00"/>
                </a:solidFill>
              </a:rPr>
              <a:t>dự</a:t>
            </a:r>
            <a:r>
              <a:rPr lang="en-GB" sz="5400" b="1" dirty="0">
                <a:solidFill>
                  <a:srgbClr val="00FF00"/>
                </a:solidFill>
              </a:rPr>
              <a:t> </a:t>
            </a:r>
            <a:r>
              <a:rPr lang="en-GB" sz="5400" b="1" dirty="0" err="1">
                <a:solidFill>
                  <a:srgbClr val="00FF00"/>
                </a:solidFill>
              </a:rPr>
              <a:t>Khoá</a:t>
            </a:r>
            <a:endParaRPr lang="en-GB" sz="4900" dirty="0">
              <a:solidFill>
                <a:srgbClr val="00FF00"/>
              </a:solidFill>
              <a:latin typeface="+mn-lt"/>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5648033" y="905163"/>
            <a:ext cx="5768111" cy="5357091"/>
          </a:xfrm>
        </p:spPr>
        <p:txBody>
          <a:bodyPr>
            <a:noAutofit/>
          </a:bodyPr>
          <a:lstStyle/>
          <a:p>
            <a:pPr lvl="1" algn="l"/>
            <a:r>
              <a:rPr lang="en-GB" sz="2400" b="1" dirty="0"/>
              <a:t>- </a:t>
            </a:r>
            <a:r>
              <a:rPr lang="en-GB" sz="2400" b="1" dirty="0" err="1"/>
              <a:t>Những</a:t>
            </a:r>
            <a:r>
              <a:rPr lang="en-GB" sz="2400" b="1" dirty="0"/>
              <a:t> </a:t>
            </a:r>
            <a:r>
              <a:rPr lang="en-GB" sz="2400" b="1" dirty="0" err="1"/>
              <a:t>cá</a:t>
            </a:r>
            <a:r>
              <a:rPr lang="en-GB" sz="2400" b="1" dirty="0"/>
              <a:t> </a:t>
            </a:r>
            <a:r>
              <a:rPr lang="en-GB" sz="2400" b="1" dirty="0" err="1"/>
              <a:t>nhân</a:t>
            </a:r>
            <a:r>
              <a:rPr lang="en-GB" sz="2400" b="1" dirty="0"/>
              <a:t> </a:t>
            </a:r>
            <a:r>
              <a:rPr lang="en-GB" sz="2400" b="1" dirty="0" err="1"/>
              <a:t>thật</a:t>
            </a:r>
            <a:r>
              <a:rPr lang="en-GB" sz="2400" b="1" dirty="0"/>
              <a:t> </a:t>
            </a:r>
            <a:r>
              <a:rPr lang="en-GB" sz="2400" b="1" dirty="0" err="1"/>
              <a:t>sự</a:t>
            </a:r>
            <a:r>
              <a:rPr lang="en-GB" sz="2400" b="1" dirty="0"/>
              <a:t> </a:t>
            </a:r>
            <a:r>
              <a:rPr lang="en-GB" sz="2400" b="1" dirty="0" err="1"/>
              <a:t>là</a:t>
            </a:r>
            <a:r>
              <a:rPr lang="en-GB" sz="2400" b="1" dirty="0"/>
              <a:t> </a:t>
            </a:r>
            <a:r>
              <a:rPr lang="en-GB" sz="2400" b="1" dirty="0" err="1"/>
              <a:t>cột</a:t>
            </a:r>
            <a:r>
              <a:rPr lang="en-GB" sz="2400" b="1" dirty="0"/>
              <a:t> </a:t>
            </a:r>
            <a:r>
              <a:rPr lang="en-GB" sz="2400" b="1" dirty="0" err="1"/>
              <a:t>trụ</a:t>
            </a:r>
            <a:r>
              <a:rPr lang="en-GB" sz="2400" b="1" dirty="0"/>
              <a:t> </a:t>
            </a:r>
            <a:r>
              <a:rPr lang="en-GB" sz="2400" b="1" dirty="0" err="1"/>
              <a:t>của</a:t>
            </a:r>
            <a:r>
              <a:rPr lang="en-GB" sz="2400" b="1" dirty="0"/>
              <a:t> </a:t>
            </a:r>
            <a:r>
              <a:rPr lang="en-GB" sz="2400" b="1" dirty="0" err="1"/>
              <a:t>môi</a:t>
            </a:r>
            <a:r>
              <a:rPr lang="en-GB" sz="2400" b="1" dirty="0"/>
              <a:t> </a:t>
            </a:r>
            <a:r>
              <a:rPr lang="en-GB" sz="2400" b="1" dirty="0" err="1"/>
              <a:t>trường</a:t>
            </a:r>
            <a:r>
              <a:rPr lang="en-GB" sz="2400" b="1" dirty="0"/>
              <a:t>, </a:t>
            </a:r>
            <a:r>
              <a:rPr lang="en-GB" sz="2400" b="1" dirty="0" err="1"/>
              <a:t>là</a:t>
            </a:r>
            <a:r>
              <a:rPr lang="en-GB" sz="2400" b="1" dirty="0"/>
              <a:t> </a:t>
            </a:r>
            <a:r>
              <a:rPr lang="en-GB" sz="2400" b="1" dirty="0" err="1"/>
              <a:t>những</a:t>
            </a:r>
            <a:r>
              <a:rPr lang="en-GB" sz="2400" b="1" dirty="0"/>
              <a:t> </a:t>
            </a:r>
            <a:r>
              <a:rPr lang="en-GB" sz="2400" b="1" dirty="0" err="1"/>
              <a:t>người</a:t>
            </a:r>
            <a:r>
              <a:rPr lang="en-GB" sz="2400" b="1" dirty="0"/>
              <a:t> </a:t>
            </a:r>
            <a:r>
              <a:rPr lang="en-GB" sz="2400" b="1" dirty="0" err="1"/>
              <a:t>có</a:t>
            </a:r>
            <a:r>
              <a:rPr lang="en-GB" sz="2400" b="1" dirty="0"/>
              <a:t> </a:t>
            </a:r>
            <a:r>
              <a:rPr lang="en-GB" sz="2400" b="1" dirty="0" err="1"/>
              <a:t>khả</a:t>
            </a:r>
            <a:r>
              <a:rPr lang="en-GB" sz="2400" b="1" dirty="0"/>
              <a:t> </a:t>
            </a:r>
            <a:r>
              <a:rPr lang="en-GB" sz="2400" b="1" dirty="0" err="1"/>
              <a:t>năng</a:t>
            </a:r>
            <a:r>
              <a:rPr lang="en-GB" sz="2400" b="1" dirty="0"/>
              <a:t> </a:t>
            </a:r>
            <a:r>
              <a:rPr lang="en-GB" sz="2400" b="1" dirty="0" err="1"/>
              <a:t>ảnh</a:t>
            </a:r>
            <a:r>
              <a:rPr lang="en-GB" sz="2400" b="1" dirty="0"/>
              <a:t> </a:t>
            </a:r>
            <a:r>
              <a:rPr lang="en-GB" sz="2400" b="1" dirty="0" err="1"/>
              <a:t>hưởng</a:t>
            </a:r>
            <a:r>
              <a:rPr lang="en-GB" sz="2400" b="1" dirty="0"/>
              <a:t> </a:t>
            </a:r>
            <a:r>
              <a:rPr lang="en-GB" sz="2400" b="1" dirty="0" err="1"/>
              <a:t>và</a:t>
            </a:r>
            <a:r>
              <a:rPr lang="en-GB" sz="2400" b="1" dirty="0"/>
              <a:t> </a:t>
            </a:r>
            <a:r>
              <a:rPr lang="en-GB" sz="2400" b="1" dirty="0" err="1"/>
              <a:t>lôi</a:t>
            </a:r>
            <a:r>
              <a:rPr lang="en-GB" sz="2400" b="1" dirty="0"/>
              <a:t> </a:t>
            </a:r>
            <a:r>
              <a:rPr lang="en-GB" sz="2400" b="1" dirty="0" err="1"/>
              <a:t>cuốn</a:t>
            </a:r>
            <a:r>
              <a:rPr lang="en-GB" sz="2400" b="1" dirty="0"/>
              <a:t> </a:t>
            </a:r>
            <a:r>
              <a:rPr lang="en-GB" sz="2400" b="1" dirty="0" err="1"/>
              <a:t>những</a:t>
            </a:r>
            <a:r>
              <a:rPr lang="en-GB" sz="2400" b="1" dirty="0"/>
              <a:t> </a:t>
            </a:r>
            <a:r>
              <a:rPr lang="en-GB" sz="2400" b="1" dirty="0" err="1"/>
              <a:t>người</a:t>
            </a:r>
            <a:r>
              <a:rPr lang="en-GB" sz="2400" b="1" dirty="0"/>
              <a:t> </a:t>
            </a:r>
            <a:r>
              <a:rPr lang="en-GB" sz="2400" b="1" dirty="0" err="1"/>
              <a:t>khác</a:t>
            </a:r>
            <a:endParaRPr lang="en-GB" sz="2400" b="1" dirty="0"/>
          </a:p>
          <a:p>
            <a:pPr lvl="1" algn="l"/>
            <a:r>
              <a:rPr lang="en-GB" sz="2400" b="1" dirty="0"/>
              <a:t>- </a:t>
            </a:r>
            <a:r>
              <a:rPr lang="en-GB" sz="2400" b="1" dirty="0" err="1"/>
              <a:t>Nhân</a:t>
            </a:r>
            <a:r>
              <a:rPr lang="en-GB" sz="2400" b="1" dirty="0"/>
              <a:t> </a:t>
            </a:r>
            <a:r>
              <a:rPr lang="en-GB" sz="2400" b="1" dirty="0" err="1"/>
              <a:t>cách</a:t>
            </a:r>
            <a:r>
              <a:rPr lang="en-GB" sz="2400" b="1" dirty="0"/>
              <a:t> </a:t>
            </a:r>
            <a:r>
              <a:rPr lang="en-GB" sz="2400" b="1" dirty="0" err="1"/>
              <a:t>có</a:t>
            </a:r>
            <a:r>
              <a:rPr lang="en-GB" sz="2400" b="1" dirty="0"/>
              <a:t> </a:t>
            </a:r>
            <a:r>
              <a:rPr lang="en-GB" sz="2400" b="1" dirty="0" err="1"/>
              <a:t>chiều</a:t>
            </a:r>
            <a:r>
              <a:rPr lang="en-GB" sz="2400" b="1" dirty="0"/>
              <a:t> </a:t>
            </a:r>
            <a:r>
              <a:rPr lang="en-GB" sz="2400" b="1" dirty="0" err="1"/>
              <a:t>sâu</a:t>
            </a:r>
            <a:r>
              <a:rPr lang="en-GB" sz="2400" b="1" dirty="0"/>
              <a:t>, </a:t>
            </a:r>
            <a:r>
              <a:rPr lang="en-GB" sz="2400" b="1" dirty="0" err="1"/>
              <a:t>có</a:t>
            </a:r>
            <a:r>
              <a:rPr lang="en-GB" sz="2400" b="1" dirty="0"/>
              <a:t> </a:t>
            </a:r>
            <a:r>
              <a:rPr lang="en-GB" sz="2400" b="1" dirty="0" err="1"/>
              <a:t>thể</a:t>
            </a:r>
            <a:r>
              <a:rPr lang="en-GB" sz="2400" b="1" dirty="0"/>
              <a:t> </a:t>
            </a:r>
            <a:r>
              <a:rPr lang="en-GB" sz="2400" b="1" dirty="0" err="1"/>
              <a:t>sống</a:t>
            </a:r>
            <a:r>
              <a:rPr lang="en-GB" sz="2400" b="1" dirty="0"/>
              <a:t> </a:t>
            </a:r>
            <a:r>
              <a:rPr lang="en-GB" sz="2400" b="1" dirty="0" err="1"/>
              <a:t>khiêm</a:t>
            </a:r>
            <a:r>
              <a:rPr lang="en-GB" sz="2400" b="1" dirty="0"/>
              <a:t> </a:t>
            </a:r>
            <a:r>
              <a:rPr lang="en-GB" sz="2400" b="1" dirty="0" err="1"/>
              <a:t>tốn</a:t>
            </a:r>
            <a:r>
              <a:rPr lang="en-GB" sz="2400" b="1" dirty="0"/>
              <a:t>, </a:t>
            </a:r>
            <a:r>
              <a:rPr lang="en-GB" sz="2400" b="1" dirty="0" err="1"/>
              <a:t>và</a:t>
            </a:r>
            <a:r>
              <a:rPr lang="en-GB" sz="2400" b="1" dirty="0"/>
              <a:t> </a:t>
            </a:r>
            <a:r>
              <a:rPr lang="en-GB" sz="2400" b="1" dirty="0" err="1"/>
              <a:t>có</a:t>
            </a:r>
            <a:r>
              <a:rPr lang="en-GB" sz="2400" b="1" dirty="0"/>
              <a:t> </a:t>
            </a:r>
            <a:r>
              <a:rPr lang="en-GB" sz="2400" b="1" dirty="0" err="1"/>
              <a:t>thể</a:t>
            </a:r>
            <a:r>
              <a:rPr lang="en-GB" sz="2400" b="1" dirty="0"/>
              <a:t> </a:t>
            </a:r>
            <a:r>
              <a:rPr lang="en-GB" sz="2400" b="1" dirty="0" err="1"/>
              <a:t>tự</a:t>
            </a:r>
            <a:r>
              <a:rPr lang="en-GB" sz="2400" b="1" dirty="0"/>
              <a:t> </a:t>
            </a:r>
            <a:r>
              <a:rPr lang="en-GB" sz="2400" b="1" dirty="0" err="1"/>
              <a:t>quyết</a:t>
            </a:r>
            <a:r>
              <a:rPr lang="en-GB" sz="2400" b="1" dirty="0"/>
              <a:t> </a:t>
            </a:r>
            <a:r>
              <a:rPr lang="en-GB" sz="2400" b="1" dirty="0" err="1"/>
              <a:t>định</a:t>
            </a:r>
            <a:r>
              <a:rPr lang="en-GB" sz="2400" b="1" dirty="0"/>
              <a:t> </a:t>
            </a:r>
            <a:r>
              <a:rPr lang="en-GB" sz="2400" b="1" dirty="0" err="1"/>
              <a:t>lấy</a:t>
            </a:r>
            <a:r>
              <a:rPr lang="en-GB" sz="2400" b="1" dirty="0"/>
              <a:t> </a:t>
            </a:r>
            <a:r>
              <a:rPr lang="en-GB" sz="2400" b="1" dirty="0" err="1"/>
              <a:t>một</a:t>
            </a:r>
            <a:r>
              <a:rPr lang="en-GB" sz="2400" b="1" dirty="0"/>
              <a:t> </a:t>
            </a:r>
            <a:r>
              <a:rPr lang="en-GB" sz="2400" b="1" dirty="0" err="1"/>
              <a:t>mình</a:t>
            </a:r>
            <a:endParaRPr lang="en-GB" sz="2400" b="1" dirty="0"/>
          </a:p>
          <a:p>
            <a:pPr lvl="1" algn="l"/>
            <a:r>
              <a:rPr lang="en-GB" sz="2400" b="1" dirty="0"/>
              <a:t>- </a:t>
            </a:r>
            <a:r>
              <a:rPr lang="en-GB" sz="2400" b="1" dirty="0" err="1"/>
              <a:t>Những</a:t>
            </a:r>
            <a:r>
              <a:rPr lang="en-GB" sz="2400" b="1" dirty="0"/>
              <a:t> </a:t>
            </a:r>
            <a:r>
              <a:rPr lang="en-GB" sz="2400" b="1" dirty="0" err="1"/>
              <a:t>cá</a:t>
            </a:r>
            <a:r>
              <a:rPr lang="en-GB" sz="2400" b="1" dirty="0"/>
              <a:t> </a:t>
            </a:r>
            <a:r>
              <a:rPr lang="en-GB" sz="2400" b="1" dirty="0" err="1"/>
              <a:t>nhân</a:t>
            </a:r>
            <a:r>
              <a:rPr lang="en-GB" sz="2400" b="1" dirty="0"/>
              <a:t> </a:t>
            </a:r>
            <a:r>
              <a:rPr lang="en-GB" sz="2400" b="1" dirty="0" err="1"/>
              <a:t>trưởng</a:t>
            </a:r>
            <a:r>
              <a:rPr lang="en-GB" sz="2400" b="1" dirty="0"/>
              <a:t> </a:t>
            </a:r>
            <a:r>
              <a:rPr lang="en-GB" sz="2400" b="1" dirty="0" err="1"/>
              <a:t>thành</a:t>
            </a:r>
            <a:r>
              <a:rPr lang="en-GB" sz="2400" b="1" dirty="0"/>
              <a:t>, </a:t>
            </a:r>
            <a:r>
              <a:rPr lang="en-GB" sz="2400" b="1" dirty="0" err="1"/>
              <a:t>có</a:t>
            </a:r>
            <a:r>
              <a:rPr lang="en-GB" sz="2400" b="1" dirty="0"/>
              <a:t> </a:t>
            </a:r>
            <a:r>
              <a:rPr lang="en-GB" sz="2400" b="1" dirty="0" err="1"/>
              <a:t>tinh</a:t>
            </a:r>
            <a:r>
              <a:rPr lang="en-GB" sz="2400" b="1" dirty="0"/>
              <a:t> </a:t>
            </a:r>
            <a:r>
              <a:rPr lang="en-GB" sz="2400" b="1" dirty="0" err="1"/>
              <a:t>thần</a:t>
            </a:r>
            <a:r>
              <a:rPr lang="en-GB" sz="2400" b="1" dirty="0"/>
              <a:t> </a:t>
            </a:r>
            <a:r>
              <a:rPr lang="en-GB" sz="2400" b="1" dirty="0" err="1"/>
              <a:t>trách</a:t>
            </a:r>
            <a:r>
              <a:rPr lang="en-GB" sz="2400" b="1" dirty="0"/>
              <a:t> </a:t>
            </a:r>
            <a:r>
              <a:rPr lang="en-GB" sz="2400" b="1" dirty="0" err="1"/>
              <a:t>nhiệm</a:t>
            </a:r>
            <a:r>
              <a:rPr lang="en-GB" sz="2400" b="1" dirty="0"/>
              <a:t>, </a:t>
            </a:r>
            <a:r>
              <a:rPr lang="en-GB" sz="2400" b="1" dirty="0" err="1"/>
              <a:t>quan</a:t>
            </a:r>
            <a:r>
              <a:rPr lang="en-GB" sz="2400" b="1" dirty="0"/>
              <a:t> </a:t>
            </a:r>
            <a:r>
              <a:rPr lang="en-GB" sz="2400" b="1" dirty="0" err="1"/>
              <a:t>tâm</a:t>
            </a:r>
            <a:r>
              <a:rPr lang="en-GB" sz="2400" b="1" dirty="0"/>
              <a:t> </a:t>
            </a:r>
            <a:r>
              <a:rPr lang="en-GB" sz="2400" b="1" dirty="0" err="1"/>
              <a:t>đến</a:t>
            </a:r>
            <a:r>
              <a:rPr lang="en-GB" sz="2400" b="1" dirty="0"/>
              <a:t> </a:t>
            </a:r>
            <a:r>
              <a:rPr lang="en-GB" sz="2400" b="1" dirty="0" err="1"/>
              <a:t>hoàn</a:t>
            </a:r>
            <a:r>
              <a:rPr lang="en-GB" sz="2400" b="1" dirty="0"/>
              <a:t> </a:t>
            </a:r>
            <a:r>
              <a:rPr lang="en-GB" sz="2400" b="1" dirty="0" err="1"/>
              <a:t>cảnh</a:t>
            </a:r>
            <a:r>
              <a:rPr lang="en-GB" sz="2400" b="1" dirty="0"/>
              <a:t> </a:t>
            </a:r>
            <a:r>
              <a:rPr lang="en-GB" sz="2400" b="1" dirty="0" err="1"/>
              <a:t>xã</a:t>
            </a:r>
            <a:r>
              <a:rPr lang="en-GB" sz="2400" b="1" dirty="0"/>
              <a:t> </a:t>
            </a:r>
            <a:r>
              <a:rPr lang="en-GB" sz="2400" b="1" dirty="0" err="1"/>
              <a:t>hội</a:t>
            </a:r>
            <a:r>
              <a:rPr lang="en-GB" sz="2400" b="1" dirty="0"/>
              <a:t> </a:t>
            </a:r>
            <a:r>
              <a:rPr lang="en-GB" sz="2400" b="1" dirty="0" err="1"/>
              <a:t>của</a:t>
            </a:r>
            <a:r>
              <a:rPr lang="en-GB" sz="2400" b="1" dirty="0"/>
              <a:t> </a:t>
            </a:r>
            <a:r>
              <a:rPr lang="en-GB" sz="2400" b="1" dirty="0" err="1"/>
              <a:t>thời</a:t>
            </a:r>
            <a:r>
              <a:rPr lang="en-GB" sz="2400" b="1" dirty="0"/>
              <a:t> </a:t>
            </a:r>
            <a:r>
              <a:rPr lang="en-GB" sz="2400" b="1" dirty="0" err="1"/>
              <a:t>đại</a:t>
            </a:r>
            <a:r>
              <a:rPr lang="en-GB" sz="2400" b="1" dirty="0"/>
              <a:t> </a:t>
            </a:r>
            <a:r>
              <a:rPr lang="en-GB" sz="2400" b="1" dirty="0" err="1"/>
              <a:t>chúng</a:t>
            </a:r>
            <a:r>
              <a:rPr lang="en-GB" sz="2400" b="1" dirty="0"/>
              <a:t> ta, </a:t>
            </a:r>
            <a:r>
              <a:rPr lang="en-GB" sz="2400" b="1" dirty="0" err="1"/>
              <a:t>có</a:t>
            </a:r>
            <a:r>
              <a:rPr lang="en-GB" sz="2400" b="1" dirty="0"/>
              <a:t> </a:t>
            </a:r>
            <a:r>
              <a:rPr lang="en-GB" sz="2400" b="1" dirty="0" err="1"/>
              <a:t>khả</a:t>
            </a:r>
            <a:r>
              <a:rPr lang="en-GB" sz="2400" b="1" dirty="0"/>
              <a:t> </a:t>
            </a:r>
            <a:r>
              <a:rPr lang="en-GB" sz="2400" b="1" dirty="0" err="1"/>
              <a:t>năng</a:t>
            </a:r>
            <a:r>
              <a:rPr lang="en-GB" sz="2400" b="1" dirty="0"/>
              <a:t> </a:t>
            </a:r>
            <a:r>
              <a:rPr lang="en-GB" sz="2400" b="1" dirty="0" err="1"/>
              <a:t>và</a:t>
            </a:r>
            <a:r>
              <a:rPr lang="en-GB" sz="2400" b="1" dirty="0"/>
              <a:t> </a:t>
            </a:r>
            <a:r>
              <a:rPr lang="en-GB" sz="2400" b="1" dirty="0" err="1"/>
              <a:t>ước</a:t>
            </a:r>
            <a:r>
              <a:rPr lang="en-GB" sz="2400" b="1" dirty="0"/>
              <a:t> </a:t>
            </a:r>
            <a:r>
              <a:rPr lang="en-GB" sz="2400" b="1" dirty="0" err="1"/>
              <a:t>muốn</a:t>
            </a:r>
            <a:r>
              <a:rPr lang="en-GB" sz="2400" b="1" dirty="0"/>
              <a:t> </a:t>
            </a:r>
            <a:r>
              <a:rPr lang="en-GB" sz="2400" b="1" dirty="0" err="1"/>
              <a:t>sống</a:t>
            </a:r>
            <a:r>
              <a:rPr lang="en-GB" sz="2400" b="1" dirty="0"/>
              <a:t> </a:t>
            </a:r>
            <a:r>
              <a:rPr lang="en-GB" sz="2400" b="1" dirty="0" err="1"/>
              <a:t>trong</a:t>
            </a:r>
            <a:r>
              <a:rPr lang="en-GB" sz="2400" b="1" dirty="0"/>
              <a:t> </a:t>
            </a:r>
            <a:r>
              <a:rPr lang="en-GB" sz="2400" b="1" dirty="0" err="1"/>
              <a:t>cộng</a:t>
            </a:r>
            <a:r>
              <a:rPr lang="en-GB" sz="2400" b="1" dirty="0"/>
              <a:t> </a:t>
            </a:r>
            <a:r>
              <a:rPr lang="en-GB" sz="2400" b="1" dirty="0" err="1"/>
              <a:t>đồng</a:t>
            </a:r>
            <a:r>
              <a:rPr lang="en-GB" sz="2400" b="1" dirty="0"/>
              <a:t> </a:t>
            </a:r>
            <a:r>
              <a:rPr lang="en-GB" sz="2400" b="1" dirty="0" err="1"/>
              <a:t>và</a:t>
            </a:r>
            <a:r>
              <a:rPr lang="en-GB" sz="2400" b="1" dirty="0"/>
              <a:t> </a:t>
            </a:r>
            <a:r>
              <a:rPr lang="en-GB" sz="2400" b="1" dirty="0" err="1"/>
              <a:t>cho</a:t>
            </a:r>
            <a:r>
              <a:rPr lang="en-GB" sz="2400" b="1" dirty="0"/>
              <a:t> </a:t>
            </a:r>
            <a:r>
              <a:rPr lang="en-GB" sz="2400" b="1" dirty="0" err="1"/>
              <a:t>cộng</a:t>
            </a:r>
            <a:r>
              <a:rPr lang="en-GB" sz="2400" b="1" dirty="0"/>
              <a:t> </a:t>
            </a:r>
            <a:r>
              <a:rPr lang="en-GB" sz="2400" b="1" dirty="0" err="1"/>
              <a:t>đồng</a:t>
            </a:r>
            <a:endParaRPr lang="en-GB" sz="2400" b="1" dirty="0"/>
          </a:p>
          <a:p>
            <a:pPr lvl="1" algn="l"/>
            <a:endParaRPr lang="en-GB" sz="2400" b="1" dirty="0"/>
          </a:p>
          <a:p>
            <a:pPr lvl="1" algn="l"/>
            <a:r>
              <a:rPr lang="en-GB" sz="2400" b="1" dirty="0"/>
              <a:t>&gt;&gt;&gt; </a:t>
            </a:r>
            <a:r>
              <a:rPr lang="en-GB" sz="2400" b="1" dirty="0" err="1"/>
              <a:t>là</a:t>
            </a:r>
            <a:r>
              <a:rPr lang="en-GB" sz="2400" b="1" dirty="0"/>
              <a:t> </a:t>
            </a:r>
            <a:r>
              <a:rPr lang="en-GB" sz="2400" b="1" dirty="0" err="1"/>
              <a:t>những</a:t>
            </a:r>
            <a:r>
              <a:rPr lang="en-GB" sz="2400" b="1" dirty="0"/>
              <a:t> </a:t>
            </a:r>
            <a:r>
              <a:rPr lang="en-GB" sz="2400" b="1" dirty="0" err="1"/>
              <a:t>người</a:t>
            </a:r>
            <a:r>
              <a:rPr lang="en-GB" sz="2400" b="1" dirty="0"/>
              <a:t> </a:t>
            </a:r>
            <a:r>
              <a:rPr lang="en-GB" sz="2400" b="1" dirty="0" err="1"/>
              <a:t>lãnh</a:t>
            </a:r>
            <a:r>
              <a:rPr lang="en-GB" sz="2400" b="1" dirty="0"/>
              <a:t> </a:t>
            </a:r>
            <a:r>
              <a:rPr lang="en-GB" sz="2400" b="1" dirty="0" err="1"/>
              <a:t>đạo</a:t>
            </a:r>
            <a:r>
              <a:rPr lang="en-GB" sz="2400" b="1" dirty="0"/>
              <a:t> </a:t>
            </a:r>
            <a:r>
              <a:rPr lang="en-GB" sz="2400" b="1" dirty="0" err="1"/>
              <a:t>tự</a:t>
            </a:r>
            <a:r>
              <a:rPr lang="en-GB" sz="2400" b="1" dirty="0"/>
              <a:t> </a:t>
            </a:r>
            <a:r>
              <a:rPr lang="en-GB" sz="2400" b="1" dirty="0" err="1"/>
              <a:t>nhiên</a:t>
            </a:r>
            <a:endParaRPr lang="en-GB" sz="2400" b="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7408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C3C224-43F1-45D8-830F-151857E18257}"/>
              </a:ext>
            </a:extLst>
          </p:cNvPr>
          <p:cNvSpPr/>
          <p:nvPr/>
        </p:nvSpPr>
        <p:spPr>
          <a:xfrm>
            <a:off x="5428670" y="443345"/>
            <a:ext cx="6206836" cy="59944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E1AEAD4-FC5B-44E4-A30E-CAABDD050274}"/>
              </a:ext>
            </a:extLst>
          </p:cNvPr>
          <p:cNvSpPr/>
          <p:nvPr/>
        </p:nvSpPr>
        <p:spPr>
          <a:xfrm>
            <a:off x="951345" y="443345"/>
            <a:ext cx="4433455" cy="605905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1290781" y="3866140"/>
            <a:ext cx="3754582" cy="1042987"/>
          </a:xfrm>
        </p:spPr>
        <p:txBody>
          <a:bodyPr>
            <a:normAutofit fontScale="90000"/>
          </a:bodyPr>
          <a:lstStyle/>
          <a:p>
            <a:r>
              <a:rPr lang="en-US" sz="4900" dirty="0" err="1">
                <a:solidFill>
                  <a:srgbClr val="FFFF00"/>
                </a:solidFill>
                <a:latin typeface="+mn-lt"/>
              </a:rPr>
              <a:t>Tiêu</a:t>
            </a:r>
            <a:r>
              <a:rPr lang="en-US" sz="4900" dirty="0">
                <a:solidFill>
                  <a:srgbClr val="FFFF00"/>
                </a:solidFill>
                <a:latin typeface="+mn-lt"/>
              </a:rPr>
              <a:t> </a:t>
            </a:r>
            <a:r>
              <a:rPr lang="en-US" sz="4900" dirty="0" err="1">
                <a:solidFill>
                  <a:srgbClr val="FFFF00"/>
                </a:solidFill>
                <a:latin typeface="+mn-lt"/>
              </a:rPr>
              <a:t>Chuẩn</a:t>
            </a:r>
            <a:br>
              <a:rPr lang="en-US" sz="4900" dirty="0">
                <a:solidFill>
                  <a:srgbClr val="FFFF00"/>
                </a:solidFill>
                <a:latin typeface="+mn-lt"/>
              </a:rPr>
            </a:br>
            <a:r>
              <a:rPr lang="en-US" sz="4900" dirty="0" err="1">
                <a:solidFill>
                  <a:srgbClr val="FFFF00"/>
                </a:solidFill>
                <a:latin typeface="+mn-lt"/>
              </a:rPr>
              <a:t>Ứng</a:t>
            </a:r>
            <a:r>
              <a:rPr lang="en-US" sz="4900" dirty="0">
                <a:solidFill>
                  <a:srgbClr val="FFFF00"/>
                </a:solidFill>
                <a:latin typeface="+mn-lt"/>
              </a:rPr>
              <a:t> </a:t>
            </a:r>
            <a:r>
              <a:rPr lang="en-US" sz="4900" dirty="0" err="1">
                <a:solidFill>
                  <a:srgbClr val="FFFF00"/>
                </a:solidFill>
                <a:latin typeface="+mn-lt"/>
              </a:rPr>
              <a:t>Viên</a:t>
            </a:r>
            <a:br>
              <a:rPr lang="en-US" sz="4900" dirty="0">
                <a:solidFill>
                  <a:srgbClr val="FFFF00"/>
                </a:solidFill>
                <a:latin typeface="+mn-lt"/>
              </a:rPr>
            </a:br>
            <a:br>
              <a:rPr lang="en-US" sz="4900" dirty="0">
                <a:solidFill>
                  <a:srgbClr val="FFFF00"/>
                </a:solidFill>
                <a:latin typeface="+mn-lt"/>
              </a:rPr>
            </a:br>
            <a:r>
              <a:rPr lang="en-GB" sz="5400" b="1" dirty="0" err="1">
                <a:solidFill>
                  <a:srgbClr val="92D050"/>
                </a:solidFill>
              </a:rPr>
              <a:t>Những</a:t>
            </a:r>
            <a:r>
              <a:rPr lang="en-GB" sz="5400" b="1" dirty="0">
                <a:solidFill>
                  <a:srgbClr val="92D050"/>
                </a:solidFill>
              </a:rPr>
              <a:t> </a:t>
            </a:r>
            <a:r>
              <a:rPr lang="en-GB" sz="5400" b="1" dirty="0" err="1">
                <a:solidFill>
                  <a:srgbClr val="92D050"/>
                </a:solidFill>
              </a:rPr>
              <a:t>người</a:t>
            </a:r>
            <a:r>
              <a:rPr lang="en-GB" sz="5400" b="1" dirty="0">
                <a:solidFill>
                  <a:srgbClr val="92D050"/>
                </a:solidFill>
              </a:rPr>
              <a:t> CÓ  THỂ  </a:t>
            </a:r>
            <a:br>
              <a:rPr lang="en-GB" sz="5400" b="1" dirty="0">
                <a:solidFill>
                  <a:srgbClr val="92D050"/>
                </a:solidFill>
              </a:rPr>
            </a:br>
            <a:r>
              <a:rPr lang="en-GB" sz="5400" b="1" dirty="0" err="1">
                <a:solidFill>
                  <a:srgbClr val="92D050"/>
                </a:solidFill>
              </a:rPr>
              <a:t>đi</a:t>
            </a:r>
            <a:r>
              <a:rPr lang="en-GB" sz="5400" b="1" dirty="0">
                <a:solidFill>
                  <a:srgbClr val="92D050"/>
                </a:solidFill>
              </a:rPr>
              <a:t> </a:t>
            </a:r>
            <a:r>
              <a:rPr lang="en-GB" sz="5400" b="1" dirty="0" err="1">
                <a:solidFill>
                  <a:srgbClr val="92D050"/>
                </a:solidFill>
              </a:rPr>
              <a:t>dự</a:t>
            </a:r>
            <a:r>
              <a:rPr lang="en-GB" sz="5400" b="1" dirty="0">
                <a:solidFill>
                  <a:srgbClr val="92D050"/>
                </a:solidFill>
              </a:rPr>
              <a:t> </a:t>
            </a:r>
            <a:r>
              <a:rPr lang="en-GB" sz="5400" b="1" dirty="0" err="1">
                <a:solidFill>
                  <a:srgbClr val="92D050"/>
                </a:solidFill>
              </a:rPr>
              <a:t>Khoá</a:t>
            </a:r>
            <a:endParaRPr lang="en-GB" sz="4900" dirty="0">
              <a:solidFill>
                <a:srgbClr val="92D050"/>
              </a:solidFill>
              <a:latin typeface="+mn-lt"/>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5537196" y="1006764"/>
            <a:ext cx="5768111" cy="5200072"/>
          </a:xfrm>
        </p:spPr>
        <p:txBody>
          <a:bodyPr>
            <a:normAutofit fontScale="85000" lnSpcReduction="10000"/>
          </a:bodyPr>
          <a:lstStyle/>
          <a:p>
            <a:pPr marL="914400" lvl="1" indent="-457200" algn="l">
              <a:buFontTx/>
              <a:buChar char="-"/>
            </a:pPr>
            <a:r>
              <a:rPr lang="en-GB" sz="2800" b="1" dirty="0" err="1"/>
              <a:t>Là</a:t>
            </a:r>
            <a:r>
              <a:rPr lang="en-GB" sz="2800" b="1" dirty="0"/>
              <a:t> </a:t>
            </a:r>
            <a:r>
              <a:rPr lang="en-GB" sz="2800" b="1" dirty="0" err="1"/>
              <a:t>người</a:t>
            </a:r>
            <a:r>
              <a:rPr lang="en-GB" sz="2800" b="1" dirty="0"/>
              <a:t> </a:t>
            </a:r>
            <a:r>
              <a:rPr lang="en-GB" sz="2800" b="1" dirty="0" err="1"/>
              <a:t>Công</a:t>
            </a:r>
            <a:r>
              <a:rPr lang="en-GB" sz="2800" b="1" dirty="0"/>
              <a:t> </a:t>
            </a:r>
            <a:r>
              <a:rPr lang="en-GB" sz="2800" b="1" dirty="0" err="1"/>
              <a:t>giáo</a:t>
            </a:r>
            <a:r>
              <a:rPr lang="en-GB" sz="2800" b="1" dirty="0"/>
              <a:t> </a:t>
            </a:r>
            <a:r>
              <a:rPr lang="en-GB" sz="2800" b="1" dirty="0" err="1"/>
              <a:t>đã</a:t>
            </a:r>
            <a:r>
              <a:rPr lang="en-GB" sz="2800" b="1" dirty="0"/>
              <a:t> </a:t>
            </a:r>
            <a:r>
              <a:rPr lang="en-GB" sz="2800" b="1" dirty="0" err="1"/>
              <a:t>được</a:t>
            </a:r>
            <a:r>
              <a:rPr lang="en-GB" sz="2800" b="1" dirty="0"/>
              <a:t> </a:t>
            </a:r>
            <a:r>
              <a:rPr lang="en-GB" sz="2800" b="1" dirty="0" err="1"/>
              <a:t>rửa</a:t>
            </a:r>
            <a:r>
              <a:rPr lang="en-GB" sz="2800" b="1" dirty="0"/>
              <a:t> </a:t>
            </a:r>
            <a:r>
              <a:rPr lang="en-GB" sz="2800" b="1" dirty="0" err="1"/>
              <a:t>tội</a:t>
            </a:r>
            <a:r>
              <a:rPr lang="en-GB" sz="2800" b="1" dirty="0"/>
              <a:t> </a:t>
            </a:r>
            <a:r>
              <a:rPr lang="en-GB" sz="2800" b="1" dirty="0" err="1"/>
              <a:t>và</a:t>
            </a:r>
            <a:r>
              <a:rPr lang="en-GB" sz="2800" b="1" dirty="0"/>
              <a:t> </a:t>
            </a:r>
            <a:r>
              <a:rPr lang="en-GB" sz="2800" b="1" dirty="0" err="1"/>
              <a:t>giữ</a:t>
            </a:r>
            <a:r>
              <a:rPr lang="en-GB" sz="2800" b="1" dirty="0"/>
              <a:t> </a:t>
            </a:r>
            <a:r>
              <a:rPr lang="en-GB" sz="2800" b="1" dirty="0" err="1"/>
              <a:t>đạo</a:t>
            </a:r>
            <a:r>
              <a:rPr lang="en-GB" sz="2800" b="1" dirty="0"/>
              <a:t> </a:t>
            </a:r>
            <a:r>
              <a:rPr lang="en-GB" sz="2800" b="1" dirty="0" err="1"/>
              <a:t>đàng</a:t>
            </a:r>
            <a:r>
              <a:rPr lang="en-GB" sz="2800" b="1" dirty="0"/>
              <a:t> </a:t>
            </a:r>
            <a:r>
              <a:rPr lang="en-GB" sz="2800" b="1" dirty="0" err="1"/>
              <a:t>hoàng</a:t>
            </a:r>
            <a:r>
              <a:rPr lang="en-GB" sz="2800" b="1" dirty="0"/>
              <a:t>, </a:t>
            </a:r>
            <a:r>
              <a:rPr lang="en-GB" sz="2800" b="1" dirty="0" err="1"/>
              <a:t>không</a:t>
            </a:r>
            <a:r>
              <a:rPr lang="en-GB" sz="2800" b="1" dirty="0"/>
              <a:t> </a:t>
            </a:r>
            <a:r>
              <a:rPr lang="en-GB" sz="2800" b="1" dirty="0" err="1"/>
              <a:t>bị</a:t>
            </a:r>
            <a:r>
              <a:rPr lang="en-GB" sz="2800" b="1" dirty="0"/>
              <a:t> </a:t>
            </a:r>
            <a:r>
              <a:rPr lang="en-GB" sz="2800" b="1" dirty="0" err="1"/>
              <a:t>ngăn</a:t>
            </a:r>
            <a:r>
              <a:rPr lang="en-GB" sz="2800" b="1" dirty="0"/>
              <a:t> </a:t>
            </a:r>
            <a:r>
              <a:rPr lang="en-GB" sz="2800" b="1" dirty="0" err="1"/>
              <a:t>trở</a:t>
            </a:r>
            <a:r>
              <a:rPr lang="en-GB" sz="2800" b="1" dirty="0"/>
              <a:t> </a:t>
            </a:r>
            <a:r>
              <a:rPr lang="en-GB" sz="2800" b="1" dirty="0" err="1"/>
              <a:t>lãnh</a:t>
            </a:r>
            <a:r>
              <a:rPr lang="en-GB" sz="2800" b="1" dirty="0"/>
              <a:t> </a:t>
            </a:r>
            <a:r>
              <a:rPr lang="en-GB" sz="2800" b="1" dirty="0" err="1"/>
              <a:t>nhận</a:t>
            </a:r>
            <a:r>
              <a:rPr lang="en-GB" sz="2800" b="1" dirty="0"/>
              <a:t> </a:t>
            </a:r>
            <a:r>
              <a:rPr lang="en-GB" sz="2800" b="1" dirty="0" err="1"/>
              <a:t>các</a:t>
            </a:r>
            <a:r>
              <a:rPr lang="en-GB" sz="2800" b="1" dirty="0"/>
              <a:t> </a:t>
            </a:r>
            <a:r>
              <a:rPr lang="en-GB" sz="2800" b="1" dirty="0" err="1"/>
              <a:t>phép</a:t>
            </a:r>
            <a:r>
              <a:rPr lang="en-GB" sz="2800" b="1" dirty="0"/>
              <a:t> </a:t>
            </a:r>
            <a:r>
              <a:rPr lang="en-GB" sz="2800" b="1" dirty="0" err="1"/>
              <a:t>Bí</a:t>
            </a:r>
            <a:r>
              <a:rPr lang="en-GB" sz="2800" b="1" dirty="0"/>
              <a:t> </a:t>
            </a:r>
            <a:r>
              <a:rPr lang="en-GB" sz="2800" b="1" dirty="0" err="1"/>
              <a:t>tích</a:t>
            </a:r>
            <a:endParaRPr lang="en-GB" sz="2800" b="1" dirty="0"/>
          </a:p>
          <a:p>
            <a:pPr marL="914400" lvl="1" indent="-457200" algn="l">
              <a:buFontTx/>
              <a:buChar char="-"/>
            </a:pPr>
            <a:r>
              <a:rPr lang="en-GB" sz="2800" b="1" dirty="0" err="1"/>
              <a:t>Có</a:t>
            </a:r>
            <a:r>
              <a:rPr lang="en-GB" sz="2800" b="1" dirty="0"/>
              <a:t> </a:t>
            </a:r>
            <a:r>
              <a:rPr lang="en-GB" sz="2800" b="1" dirty="0" err="1"/>
              <a:t>thể</a:t>
            </a:r>
            <a:r>
              <a:rPr lang="en-GB" sz="2800" b="1" dirty="0"/>
              <a:t> </a:t>
            </a:r>
            <a:r>
              <a:rPr lang="en-GB" sz="2800" b="1" dirty="0" err="1"/>
              <a:t>hiểu</a:t>
            </a:r>
            <a:r>
              <a:rPr lang="en-GB" sz="2800" b="1" dirty="0"/>
              <a:t> </a:t>
            </a:r>
            <a:r>
              <a:rPr lang="en-GB" sz="2800" b="1" dirty="0" err="1"/>
              <a:t>và</a:t>
            </a:r>
            <a:r>
              <a:rPr lang="en-GB" sz="2800" b="1" dirty="0"/>
              <a:t> </a:t>
            </a:r>
            <a:r>
              <a:rPr lang="en-GB" sz="2800" b="1" dirty="0" err="1"/>
              <a:t>sống</a:t>
            </a:r>
            <a:r>
              <a:rPr lang="en-GB" sz="2800" b="1" dirty="0"/>
              <a:t> </a:t>
            </a:r>
            <a:r>
              <a:rPr lang="en-GB" sz="2800" b="1" dirty="0" err="1"/>
              <a:t>khoá</a:t>
            </a:r>
            <a:r>
              <a:rPr lang="en-GB" sz="2800" b="1" dirty="0"/>
              <a:t> 3 </a:t>
            </a:r>
            <a:r>
              <a:rPr lang="en-GB" sz="2800" b="1" dirty="0" err="1"/>
              <a:t>ngày</a:t>
            </a:r>
            <a:r>
              <a:rPr lang="en-GB" sz="2800" b="1" dirty="0"/>
              <a:t> </a:t>
            </a:r>
            <a:r>
              <a:rPr lang="en-GB" sz="2800" b="1" dirty="0" err="1"/>
              <a:t>Cursillo</a:t>
            </a:r>
            <a:endParaRPr lang="en-GB" sz="2800" b="1" dirty="0"/>
          </a:p>
          <a:p>
            <a:pPr marL="914400" lvl="1" indent="-457200" algn="l">
              <a:buFontTx/>
              <a:buChar char="-"/>
            </a:pPr>
            <a:r>
              <a:rPr lang="en-GB" sz="2800" b="1" dirty="0" err="1"/>
              <a:t>Có</a:t>
            </a:r>
            <a:r>
              <a:rPr lang="en-GB" sz="2800" b="1" dirty="0"/>
              <a:t> </a:t>
            </a:r>
            <a:r>
              <a:rPr lang="en-GB" sz="2800" b="1" dirty="0" err="1"/>
              <a:t>thể</a:t>
            </a:r>
            <a:r>
              <a:rPr lang="en-GB" sz="2800" b="1" dirty="0"/>
              <a:t> </a:t>
            </a:r>
            <a:r>
              <a:rPr lang="en-GB" sz="2800" b="1" dirty="0" err="1"/>
              <a:t>hiểu</a:t>
            </a:r>
            <a:r>
              <a:rPr lang="en-GB" sz="2800" b="1" dirty="0"/>
              <a:t> </a:t>
            </a:r>
            <a:r>
              <a:rPr lang="en-GB" sz="2800" b="1" dirty="0" err="1"/>
              <a:t>và</a:t>
            </a:r>
            <a:r>
              <a:rPr lang="en-GB" sz="2800" b="1" dirty="0"/>
              <a:t> </a:t>
            </a:r>
            <a:r>
              <a:rPr lang="en-GB" sz="2800" b="1" dirty="0" err="1"/>
              <a:t>áp</a:t>
            </a:r>
            <a:r>
              <a:rPr lang="en-GB" sz="2800" b="1" dirty="0"/>
              <a:t> </a:t>
            </a:r>
            <a:r>
              <a:rPr lang="en-GB" sz="2800" b="1" dirty="0" err="1"/>
              <a:t>dụng</a:t>
            </a:r>
            <a:r>
              <a:rPr lang="en-GB" sz="2800" b="1" dirty="0"/>
              <a:t> </a:t>
            </a:r>
            <a:r>
              <a:rPr lang="en-GB" sz="2800" b="1" dirty="0" err="1"/>
              <a:t>thông</a:t>
            </a:r>
            <a:r>
              <a:rPr lang="en-GB" sz="2800" b="1" dirty="0"/>
              <a:t> </a:t>
            </a:r>
            <a:r>
              <a:rPr lang="en-GB" sz="2800" b="1" dirty="0" err="1"/>
              <a:t>điệp</a:t>
            </a:r>
            <a:r>
              <a:rPr lang="en-GB" sz="2800" b="1" dirty="0"/>
              <a:t> </a:t>
            </a:r>
            <a:r>
              <a:rPr lang="en-GB" sz="2800" b="1" dirty="0" err="1"/>
              <a:t>các</a:t>
            </a:r>
            <a:r>
              <a:rPr lang="en-GB" sz="2800" b="1" dirty="0"/>
              <a:t> </a:t>
            </a:r>
            <a:r>
              <a:rPr lang="en-GB" sz="2800" b="1" dirty="0" err="1"/>
              <a:t>bài</a:t>
            </a:r>
            <a:r>
              <a:rPr lang="en-GB" sz="2800" b="1" dirty="0"/>
              <a:t> </a:t>
            </a:r>
            <a:r>
              <a:rPr lang="en-GB" sz="2800" b="1" dirty="0" err="1"/>
              <a:t>rollos</a:t>
            </a:r>
            <a:endParaRPr lang="en-GB" sz="2800" b="1" dirty="0"/>
          </a:p>
          <a:p>
            <a:pPr marL="914400" lvl="1" indent="-457200" algn="l">
              <a:buFontTx/>
              <a:buChar char="-"/>
            </a:pPr>
            <a:r>
              <a:rPr lang="en-GB" sz="2800" b="1" dirty="0" err="1"/>
              <a:t>Có</a:t>
            </a:r>
            <a:r>
              <a:rPr lang="en-GB" sz="2800" b="1" dirty="0"/>
              <a:t> </a:t>
            </a:r>
            <a:r>
              <a:rPr lang="en-GB" sz="2800" b="1" dirty="0" err="1"/>
              <a:t>thể</a:t>
            </a:r>
            <a:r>
              <a:rPr lang="en-GB" sz="2800" b="1" dirty="0"/>
              <a:t> </a:t>
            </a:r>
            <a:r>
              <a:rPr lang="en-GB" sz="2800" b="1" dirty="0" err="1"/>
              <a:t>tiếp</a:t>
            </a:r>
            <a:r>
              <a:rPr lang="en-GB" sz="2800" b="1" dirty="0"/>
              <a:t> </a:t>
            </a:r>
            <a:r>
              <a:rPr lang="en-GB" sz="2800" b="1" dirty="0" err="1"/>
              <a:t>nhận</a:t>
            </a:r>
            <a:r>
              <a:rPr lang="en-GB" sz="2800" b="1" dirty="0"/>
              <a:t> </a:t>
            </a:r>
            <a:r>
              <a:rPr lang="en-GB" sz="2800" b="1" dirty="0" err="1"/>
              <a:t>và</a:t>
            </a:r>
            <a:r>
              <a:rPr lang="en-GB" sz="2800" b="1" dirty="0"/>
              <a:t> </a:t>
            </a:r>
            <a:r>
              <a:rPr lang="en-GB" sz="2800" b="1" dirty="0" err="1"/>
              <a:t>hoà</a:t>
            </a:r>
            <a:r>
              <a:rPr lang="en-GB" sz="2800" b="1" dirty="0"/>
              <a:t> </a:t>
            </a:r>
            <a:r>
              <a:rPr lang="en-GB" sz="2800" b="1" dirty="0" err="1"/>
              <a:t>đồng</a:t>
            </a:r>
            <a:r>
              <a:rPr lang="en-GB" sz="2800" b="1" dirty="0"/>
              <a:t> </a:t>
            </a:r>
            <a:r>
              <a:rPr lang="en-GB" sz="2800" b="1" dirty="0" err="1"/>
              <a:t>với</a:t>
            </a:r>
            <a:r>
              <a:rPr lang="en-GB" sz="2800" b="1" dirty="0"/>
              <a:t> </a:t>
            </a:r>
            <a:r>
              <a:rPr lang="en-GB" sz="2800" b="1" dirty="0" err="1"/>
              <a:t>người</a:t>
            </a:r>
            <a:r>
              <a:rPr lang="en-GB" sz="2800" b="1" dirty="0"/>
              <a:t> </a:t>
            </a:r>
            <a:r>
              <a:rPr lang="en-GB" sz="2800" b="1" dirty="0" err="1"/>
              <a:t>khác</a:t>
            </a:r>
            <a:endParaRPr lang="en-GB" sz="2800" b="1" dirty="0"/>
          </a:p>
          <a:p>
            <a:pPr marL="914400" lvl="1" indent="-457200" algn="l">
              <a:buFontTx/>
              <a:buChar char="-"/>
            </a:pPr>
            <a:r>
              <a:rPr lang="en-GB" sz="2800" b="1" dirty="0" err="1"/>
              <a:t>Có</a:t>
            </a:r>
            <a:r>
              <a:rPr lang="en-GB" sz="2800" b="1" dirty="0"/>
              <a:t> </a:t>
            </a:r>
            <a:r>
              <a:rPr lang="en-GB" sz="2800" b="1" dirty="0" err="1"/>
              <a:t>thể</a:t>
            </a:r>
            <a:r>
              <a:rPr lang="en-GB" sz="2800" b="1" dirty="0"/>
              <a:t> </a:t>
            </a:r>
            <a:r>
              <a:rPr lang="en-GB" sz="2800" b="1" dirty="0" err="1"/>
              <a:t>trở</a:t>
            </a:r>
            <a:r>
              <a:rPr lang="en-GB" sz="2800" b="1" dirty="0"/>
              <a:t> </a:t>
            </a:r>
            <a:r>
              <a:rPr lang="en-GB" sz="2800" b="1" dirty="0" err="1"/>
              <a:t>thành</a:t>
            </a:r>
            <a:r>
              <a:rPr lang="en-GB" sz="2800" b="1" dirty="0"/>
              <a:t> </a:t>
            </a:r>
            <a:r>
              <a:rPr lang="en-GB" sz="2800" b="1" dirty="0" err="1"/>
              <a:t>một</a:t>
            </a:r>
            <a:r>
              <a:rPr lang="en-GB" sz="2800" b="1" dirty="0"/>
              <a:t> </a:t>
            </a:r>
            <a:r>
              <a:rPr lang="en-GB" sz="2800" b="1" dirty="0" err="1"/>
              <a:t>người</a:t>
            </a:r>
            <a:r>
              <a:rPr lang="en-GB" sz="2800" b="1" dirty="0"/>
              <a:t> </a:t>
            </a:r>
            <a:r>
              <a:rPr lang="en-GB" sz="2800" b="1" dirty="0" err="1"/>
              <a:t>Kitô</a:t>
            </a:r>
            <a:r>
              <a:rPr lang="en-GB" sz="2800" b="1" dirty="0"/>
              <a:t> </a:t>
            </a:r>
            <a:r>
              <a:rPr lang="en-GB" sz="2800" b="1" dirty="0" err="1"/>
              <a:t>hữu</a:t>
            </a:r>
            <a:r>
              <a:rPr lang="en-GB" sz="2800" b="1" dirty="0"/>
              <a:t> </a:t>
            </a:r>
            <a:r>
              <a:rPr lang="en-GB" sz="2800" b="1" dirty="0" err="1"/>
              <a:t>đích</a:t>
            </a:r>
            <a:r>
              <a:rPr lang="en-GB" sz="2800" b="1" dirty="0"/>
              <a:t> </a:t>
            </a:r>
            <a:r>
              <a:rPr lang="en-GB" sz="2800" b="1" dirty="0" err="1"/>
              <a:t>thực</a:t>
            </a:r>
            <a:endParaRPr lang="en-GB" sz="2800" b="1" dirty="0"/>
          </a:p>
          <a:p>
            <a:pPr marL="914400" lvl="1" indent="-457200" algn="l">
              <a:buFontTx/>
              <a:buChar char="-"/>
            </a:pPr>
            <a:r>
              <a:rPr lang="en-GB" sz="2800" b="1" dirty="0" err="1"/>
              <a:t>Là</a:t>
            </a:r>
            <a:r>
              <a:rPr lang="en-GB" sz="2800" b="1" dirty="0"/>
              <a:t>  </a:t>
            </a:r>
            <a:r>
              <a:rPr lang="en-GB" sz="2800" b="1" dirty="0" err="1"/>
              <a:t>Người</a:t>
            </a:r>
            <a:r>
              <a:rPr lang="en-GB" sz="2800" b="1" dirty="0"/>
              <a:t> </a:t>
            </a:r>
            <a:r>
              <a:rPr lang="en-GB" sz="2800" b="1" dirty="0" err="1"/>
              <a:t>Công</a:t>
            </a:r>
            <a:r>
              <a:rPr lang="en-GB" sz="2800" b="1" dirty="0"/>
              <a:t> </a:t>
            </a:r>
            <a:r>
              <a:rPr lang="en-GB" sz="2800" b="1" dirty="0" err="1"/>
              <a:t>Giáo</a:t>
            </a:r>
            <a:r>
              <a:rPr lang="en-GB" sz="2800" b="1" dirty="0"/>
              <a:t> </a:t>
            </a:r>
            <a:r>
              <a:rPr lang="en-GB" sz="2800" b="1" dirty="0" err="1"/>
              <a:t>bình</a:t>
            </a:r>
            <a:r>
              <a:rPr lang="en-GB" sz="2800" b="1" dirty="0"/>
              <a:t> </a:t>
            </a:r>
            <a:r>
              <a:rPr lang="en-GB" sz="2800" b="1" dirty="0" err="1"/>
              <a:t>thường</a:t>
            </a:r>
            <a:r>
              <a:rPr lang="en-GB" sz="2800" b="1" dirty="0"/>
              <a:t>: </a:t>
            </a:r>
            <a:r>
              <a:rPr lang="en-GB" sz="2800" b="1" dirty="0" err="1"/>
              <a:t>cố</a:t>
            </a:r>
            <a:r>
              <a:rPr lang="en-GB" sz="2800" b="1" dirty="0"/>
              <a:t> </a:t>
            </a:r>
            <a:r>
              <a:rPr lang="en-GB" sz="2800" b="1" dirty="0" err="1"/>
              <a:t>gắng</a:t>
            </a:r>
            <a:r>
              <a:rPr lang="en-GB" sz="2800" b="1" dirty="0"/>
              <a:t> </a:t>
            </a:r>
            <a:r>
              <a:rPr lang="en-GB" sz="2800" b="1" dirty="0" err="1"/>
              <a:t>sống</a:t>
            </a:r>
            <a:r>
              <a:rPr lang="en-GB" sz="2800" b="1" dirty="0"/>
              <a:t> </a:t>
            </a:r>
            <a:r>
              <a:rPr lang="en-GB" sz="2800" b="1" dirty="0" err="1"/>
              <a:t>đời</a:t>
            </a:r>
            <a:r>
              <a:rPr lang="en-GB" sz="2800" b="1" dirty="0"/>
              <a:t> </a:t>
            </a:r>
            <a:r>
              <a:rPr lang="en-GB" sz="2800" b="1" dirty="0" err="1"/>
              <a:t>sống</a:t>
            </a:r>
            <a:r>
              <a:rPr lang="en-GB" sz="2800" b="1" dirty="0"/>
              <a:t> </a:t>
            </a:r>
            <a:r>
              <a:rPr lang="en-GB" sz="2800" b="1" dirty="0" err="1"/>
              <a:t>Công</a:t>
            </a:r>
            <a:r>
              <a:rPr lang="en-GB" sz="2800" b="1" dirty="0"/>
              <a:t> </a:t>
            </a:r>
            <a:r>
              <a:rPr lang="en-GB" sz="2800" b="1" dirty="0" err="1"/>
              <a:t>giáo</a:t>
            </a:r>
            <a:r>
              <a:rPr lang="en-GB" sz="2800" b="1" dirty="0"/>
              <a:t> </a:t>
            </a:r>
            <a:r>
              <a:rPr lang="en-GB" sz="2800" b="1" dirty="0" err="1"/>
              <a:t>tốt</a:t>
            </a:r>
            <a:r>
              <a:rPr lang="en-GB" sz="2800" b="1" dirty="0"/>
              <a:t> </a:t>
            </a:r>
            <a:r>
              <a:rPr lang="en-GB" sz="2800" b="1" dirty="0" err="1"/>
              <a:t>đẹp</a:t>
            </a:r>
            <a:r>
              <a:rPr lang="en-GB" sz="2800" b="1" dirty="0"/>
              <a:t> </a:t>
            </a:r>
            <a:r>
              <a:rPr lang="en-GB" sz="2800" b="1" dirty="0" err="1"/>
              <a:t>nhất</a:t>
            </a:r>
            <a:r>
              <a:rPr lang="en-GB" sz="2800" b="1" dirty="0"/>
              <a:t>, </a:t>
            </a:r>
            <a:r>
              <a:rPr lang="en-GB" sz="2800" b="1" dirty="0" err="1"/>
              <a:t>theo</a:t>
            </a:r>
            <a:r>
              <a:rPr lang="en-GB" sz="2800" b="1" dirty="0"/>
              <a:t> </a:t>
            </a:r>
            <a:r>
              <a:rPr lang="en-GB" sz="2800" b="1" dirty="0" err="1"/>
              <a:t>sự</a:t>
            </a:r>
            <a:r>
              <a:rPr lang="en-GB" sz="2800" b="1" dirty="0"/>
              <a:t> </a:t>
            </a:r>
            <a:r>
              <a:rPr lang="en-GB" sz="2800" b="1" dirty="0" err="1"/>
              <a:t>hiểu</a:t>
            </a:r>
            <a:r>
              <a:rPr lang="en-GB" sz="2800" b="1" dirty="0"/>
              <a:t> </a:t>
            </a:r>
            <a:r>
              <a:rPr lang="en-GB" sz="2800" b="1" dirty="0" err="1"/>
              <a:t>biết</a:t>
            </a:r>
            <a:r>
              <a:rPr lang="en-GB" sz="2800" b="1" dirty="0"/>
              <a:t> </a:t>
            </a:r>
            <a:r>
              <a:rPr lang="en-GB" sz="2800" b="1" dirty="0" err="1"/>
              <a:t>của</a:t>
            </a:r>
            <a:r>
              <a:rPr lang="en-GB" sz="2800" b="1" dirty="0"/>
              <a:t> </a:t>
            </a:r>
            <a:r>
              <a:rPr lang="en-GB" sz="2800" b="1" dirty="0" err="1"/>
              <a:t>họ</a:t>
            </a:r>
            <a:r>
              <a:rPr lang="en-GB" sz="2800" b="1" dirty="0"/>
              <a:t>, </a:t>
            </a:r>
            <a:r>
              <a:rPr lang="en-GB" sz="2800" b="1" dirty="0" err="1"/>
              <a:t>không</a:t>
            </a:r>
            <a:r>
              <a:rPr lang="en-GB" sz="2800" b="1" dirty="0"/>
              <a:t> </a:t>
            </a:r>
            <a:r>
              <a:rPr lang="en-GB" sz="2800" b="1" dirty="0" err="1"/>
              <a:t>bị</a:t>
            </a:r>
            <a:r>
              <a:rPr lang="en-GB" sz="2800" b="1" dirty="0"/>
              <a:t> </a:t>
            </a:r>
            <a:r>
              <a:rPr lang="en-GB" sz="2800" b="1" dirty="0" err="1"/>
              <a:t>cản</a:t>
            </a:r>
            <a:r>
              <a:rPr lang="en-GB" sz="2800" b="1" dirty="0"/>
              <a:t> </a:t>
            </a:r>
            <a:r>
              <a:rPr lang="en-GB" sz="2800" b="1" dirty="0" err="1"/>
              <a:t>trở</a:t>
            </a:r>
            <a:r>
              <a:rPr lang="en-GB" sz="2800" b="1" dirty="0"/>
              <a:t> </a:t>
            </a:r>
            <a:r>
              <a:rPr lang="en-GB" sz="2800" b="1" dirty="0" err="1"/>
              <a:t>tham</a:t>
            </a:r>
            <a:r>
              <a:rPr lang="en-GB" sz="2800" b="1" dirty="0"/>
              <a:t> </a:t>
            </a:r>
            <a:r>
              <a:rPr lang="en-GB" sz="2800" b="1" dirty="0" err="1"/>
              <a:t>dự</a:t>
            </a:r>
            <a:r>
              <a:rPr lang="en-GB" sz="2800" b="1" dirty="0"/>
              <a:t> </a:t>
            </a:r>
            <a:r>
              <a:rPr lang="en-GB" sz="2800" b="1" dirty="0" err="1"/>
              <a:t>Hội</a:t>
            </a:r>
            <a:r>
              <a:rPr lang="en-GB" sz="2800" b="1" dirty="0"/>
              <a:t> </a:t>
            </a:r>
            <a:r>
              <a:rPr lang="en-GB" sz="2800" b="1" dirty="0" err="1"/>
              <a:t>Nhóm</a:t>
            </a:r>
            <a:r>
              <a:rPr lang="en-GB" sz="2800" b="1" dirty="0"/>
              <a:t> </a:t>
            </a:r>
            <a:r>
              <a:rPr lang="en-GB" sz="2800" b="1" dirty="0" err="1"/>
              <a:t>Nhỏ</a:t>
            </a:r>
            <a:r>
              <a:rPr lang="en-GB" sz="2800" b="1" dirty="0"/>
              <a:t> (</a:t>
            </a:r>
            <a:r>
              <a:rPr lang="en-GB" sz="2800" b="1" dirty="0" err="1"/>
              <a:t>sau</a:t>
            </a:r>
            <a:r>
              <a:rPr lang="en-GB" sz="2800" b="1" dirty="0"/>
              <a:t> </a:t>
            </a:r>
            <a:r>
              <a:rPr lang="en-GB" sz="2800" b="1" dirty="0" err="1"/>
              <a:t>Khóa</a:t>
            </a:r>
            <a:r>
              <a:rPr lang="en-GB" sz="2800" b="1" dirty="0"/>
              <a:t> </a:t>
            </a:r>
            <a:r>
              <a:rPr lang="en-GB" sz="2800" b="1" dirty="0" err="1"/>
              <a:t>Học</a:t>
            </a:r>
            <a:r>
              <a:rPr lang="en-GB" sz="2800" b="1" dirty="0"/>
              <a:t>)</a:t>
            </a:r>
          </a:p>
          <a:p>
            <a:pPr lvl="1" algn="l"/>
            <a:endParaRPr lang="en-GB" sz="3200" b="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04571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C3C224-43F1-45D8-830F-151857E18257}"/>
              </a:ext>
            </a:extLst>
          </p:cNvPr>
          <p:cNvSpPr/>
          <p:nvPr/>
        </p:nvSpPr>
        <p:spPr>
          <a:xfrm>
            <a:off x="5428670" y="443345"/>
            <a:ext cx="6206836" cy="59944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E1AEAD4-FC5B-44E4-A30E-CAABDD050274}"/>
              </a:ext>
            </a:extLst>
          </p:cNvPr>
          <p:cNvSpPr/>
          <p:nvPr/>
        </p:nvSpPr>
        <p:spPr>
          <a:xfrm>
            <a:off x="951345" y="443345"/>
            <a:ext cx="4433455" cy="605905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1290781" y="3866140"/>
            <a:ext cx="3754582" cy="1042987"/>
          </a:xfrm>
        </p:spPr>
        <p:txBody>
          <a:bodyPr>
            <a:normAutofit fontScale="90000"/>
          </a:bodyPr>
          <a:lstStyle/>
          <a:p>
            <a:r>
              <a:rPr lang="en-US" sz="4900" dirty="0" err="1">
                <a:solidFill>
                  <a:srgbClr val="FFFF00"/>
                </a:solidFill>
                <a:latin typeface="+mn-lt"/>
              </a:rPr>
              <a:t>Tiêu</a:t>
            </a:r>
            <a:r>
              <a:rPr lang="en-US" sz="4900" dirty="0">
                <a:solidFill>
                  <a:srgbClr val="FFFF00"/>
                </a:solidFill>
                <a:latin typeface="+mn-lt"/>
              </a:rPr>
              <a:t> </a:t>
            </a:r>
            <a:r>
              <a:rPr lang="en-US" sz="4900" dirty="0" err="1">
                <a:solidFill>
                  <a:srgbClr val="FFFF00"/>
                </a:solidFill>
                <a:latin typeface="+mn-lt"/>
              </a:rPr>
              <a:t>Chuẩn</a:t>
            </a:r>
            <a:br>
              <a:rPr lang="en-US" sz="4900" dirty="0">
                <a:solidFill>
                  <a:srgbClr val="FFFF00"/>
                </a:solidFill>
                <a:latin typeface="+mn-lt"/>
              </a:rPr>
            </a:br>
            <a:r>
              <a:rPr lang="en-US" sz="4900" dirty="0" err="1">
                <a:solidFill>
                  <a:srgbClr val="FFFF00"/>
                </a:solidFill>
                <a:latin typeface="+mn-lt"/>
              </a:rPr>
              <a:t>Ứng</a:t>
            </a:r>
            <a:r>
              <a:rPr lang="en-US" sz="4900" dirty="0">
                <a:solidFill>
                  <a:srgbClr val="FFFF00"/>
                </a:solidFill>
                <a:latin typeface="+mn-lt"/>
              </a:rPr>
              <a:t> </a:t>
            </a:r>
            <a:r>
              <a:rPr lang="en-US" sz="4900" dirty="0" err="1">
                <a:solidFill>
                  <a:srgbClr val="FFFF00"/>
                </a:solidFill>
                <a:latin typeface="+mn-lt"/>
              </a:rPr>
              <a:t>Viên</a:t>
            </a:r>
            <a:br>
              <a:rPr lang="en-US" sz="4900" dirty="0">
                <a:solidFill>
                  <a:srgbClr val="FFFF00"/>
                </a:solidFill>
                <a:latin typeface="+mn-lt"/>
              </a:rPr>
            </a:br>
            <a:br>
              <a:rPr lang="en-US" sz="4900" dirty="0">
                <a:solidFill>
                  <a:srgbClr val="FFFF00"/>
                </a:solidFill>
                <a:latin typeface="+mn-lt"/>
              </a:rPr>
            </a:br>
            <a:r>
              <a:rPr lang="en-GB" sz="5400" b="1" dirty="0" err="1">
                <a:solidFill>
                  <a:srgbClr val="FF3300"/>
                </a:solidFill>
              </a:rPr>
              <a:t>Những</a:t>
            </a:r>
            <a:r>
              <a:rPr lang="en-GB" sz="5400" b="1" dirty="0">
                <a:solidFill>
                  <a:srgbClr val="FF3300"/>
                </a:solidFill>
              </a:rPr>
              <a:t> </a:t>
            </a:r>
            <a:r>
              <a:rPr lang="en-GB" sz="5400" b="1" dirty="0" err="1">
                <a:solidFill>
                  <a:srgbClr val="FF3300"/>
                </a:solidFill>
              </a:rPr>
              <a:t>người</a:t>
            </a:r>
            <a:r>
              <a:rPr lang="en-GB" sz="5400" b="1" dirty="0">
                <a:solidFill>
                  <a:srgbClr val="FF3300"/>
                </a:solidFill>
              </a:rPr>
              <a:t> KHÔNG NÊN </a:t>
            </a:r>
            <a:br>
              <a:rPr lang="en-GB" sz="5400" b="1" dirty="0">
                <a:solidFill>
                  <a:srgbClr val="FF3300"/>
                </a:solidFill>
              </a:rPr>
            </a:br>
            <a:r>
              <a:rPr lang="en-GB" sz="5400" b="1" dirty="0" err="1">
                <a:solidFill>
                  <a:srgbClr val="FF3300"/>
                </a:solidFill>
              </a:rPr>
              <a:t>đi</a:t>
            </a:r>
            <a:r>
              <a:rPr lang="en-GB" sz="5400" b="1" dirty="0">
                <a:solidFill>
                  <a:srgbClr val="FF3300"/>
                </a:solidFill>
              </a:rPr>
              <a:t> </a:t>
            </a:r>
            <a:r>
              <a:rPr lang="en-GB" sz="5400" b="1" dirty="0" err="1">
                <a:solidFill>
                  <a:srgbClr val="FF3300"/>
                </a:solidFill>
              </a:rPr>
              <a:t>dự</a:t>
            </a:r>
            <a:r>
              <a:rPr lang="en-GB" sz="5400" b="1" dirty="0">
                <a:solidFill>
                  <a:srgbClr val="FF3300"/>
                </a:solidFill>
              </a:rPr>
              <a:t> </a:t>
            </a:r>
            <a:r>
              <a:rPr lang="en-GB" sz="5400" b="1" dirty="0" err="1">
                <a:solidFill>
                  <a:srgbClr val="FF3300"/>
                </a:solidFill>
              </a:rPr>
              <a:t>Khoá</a:t>
            </a:r>
            <a:endParaRPr lang="en-GB" sz="4900" dirty="0">
              <a:solidFill>
                <a:srgbClr val="FF3300"/>
              </a:solidFill>
              <a:latin typeface="+mn-lt"/>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5428670" y="928254"/>
            <a:ext cx="5768111" cy="5089236"/>
          </a:xfrm>
        </p:spPr>
        <p:txBody>
          <a:bodyPr>
            <a:noAutofit/>
          </a:bodyPr>
          <a:lstStyle/>
          <a:p>
            <a:pPr marL="800100" lvl="1" indent="-342900" algn="l">
              <a:buFont typeface="Arial" panose="020B0604020202020204" pitchFamily="34" charset="0"/>
              <a:buChar char="•"/>
            </a:pPr>
            <a:r>
              <a:rPr lang="en-GB" sz="2400" b="1" dirty="0" err="1"/>
              <a:t>Những</a:t>
            </a:r>
            <a:r>
              <a:rPr lang="en-GB" sz="2400" b="1" dirty="0"/>
              <a:t> </a:t>
            </a:r>
            <a:r>
              <a:rPr lang="en-GB" sz="2400" b="1" dirty="0" err="1"/>
              <a:t>người</a:t>
            </a:r>
            <a:r>
              <a:rPr lang="en-GB" sz="2400" b="1" dirty="0"/>
              <a:t> </a:t>
            </a:r>
            <a:r>
              <a:rPr lang="en-GB" sz="2400" b="1" dirty="0" err="1"/>
              <a:t>có</a:t>
            </a:r>
            <a:r>
              <a:rPr lang="en-GB" sz="2400" b="1" dirty="0"/>
              <a:t> </a:t>
            </a:r>
            <a:r>
              <a:rPr lang="en-GB" sz="2400" b="1" dirty="0" err="1"/>
              <a:t>vấn</a:t>
            </a:r>
            <a:r>
              <a:rPr lang="en-GB" sz="2400" b="1" dirty="0"/>
              <a:t> </a:t>
            </a:r>
            <a:r>
              <a:rPr lang="en-GB" sz="2400" b="1" dirty="0" err="1"/>
              <a:t>đề</a:t>
            </a:r>
            <a:r>
              <a:rPr lang="en-GB" sz="2400" b="1" dirty="0"/>
              <a:t> </a:t>
            </a:r>
            <a:r>
              <a:rPr lang="en-GB" sz="2400" b="1" dirty="0" err="1"/>
              <a:t>khó</a:t>
            </a:r>
            <a:r>
              <a:rPr lang="en-GB" sz="2400" b="1" dirty="0"/>
              <a:t> </a:t>
            </a:r>
            <a:r>
              <a:rPr lang="en-GB" sz="2400" b="1" dirty="0" err="1"/>
              <a:t>khăn</a:t>
            </a:r>
            <a:r>
              <a:rPr lang="en-GB" sz="2400" b="1" dirty="0"/>
              <a:t> </a:t>
            </a:r>
            <a:r>
              <a:rPr lang="en-GB" sz="2400" b="1" dirty="0" err="1"/>
              <a:t>về</a:t>
            </a:r>
            <a:r>
              <a:rPr lang="en-GB" sz="2400" b="1" dirty="0"/>
              <a:t> </a:t>
            </a:r>
            <a:r>
              <a:rPr lang="en-GB" sz="2400" b="1" dirty="0" err="1"/>
              <a:t>tâm</a:t>
            </a:r>
            <a:r>
              <a:rPr lang="en-GB" sz="2400" b="1" dirty="0"/>
              <a:t> </a:t>
            </a:r>
            <a:r>
              <a:rPr lang="en-GB" sz="2400" b="1" dirty="0" err="1"/>
              <a:t>lý</a:t>
            </a:r>
            <a:r>
              <a:rPr lang="en-GB" sz="2400" b="1" dirty="0"/>
              <a:t> </a:t>
            </a:r>
            <a:r>
              <a:rPr lang="en-GB" sz="2400" b="1" dirty="0" err="1"/>
              <a:t>và</a:t>
            </a:r>
            <a:r>
              <a:rPr lang="en-GB" sz="2400" b="1" dirty="0"/>
              <a:t> </a:t>
            </a:r>
            <a:r>
              <a:rPr lang="en-GB" sz="2400" b="1" dirty="0" err="1"/>
              <a:t>xúc</a:t>
            </a:r>
            <a:r>
              <a:rPr lang="en-GB" sz="2400" b="1" dirty="0"/>
              <a:t> </a:t>
            </a:r>
            <a:r>
              <a:rPr lang="en-GB" sz="2400" b="1" dirty="0" err="1"/>
              <a:t>cảm</a:t>
            </a:r>
            <a:endParaRPr lang="en-GB" sz="2400" b="1" dirty="0"/>
          </a:p>
          <a:p>
            <a:pPr marL="800100" lvl="1" indent="-342900" algn="l">
              <a:buFont typeface="Arial" panose="020B0604020202020204" pitchFamily="34" charset="0"/>
              <a:buChar char="•"/>
            </a:pPr>
            <a:r>
              <a:rPr lang="en-GB" sz="2400" b="1" dirty="0" err="1"/>
              <a:t>Những</a:t>
            </a:r>
            <a:r>
              <a:rPr lang="en-GB" sz="2400" b="1" dirty="0"/>
              <a:t> </a:t>
            </a:r>
            <a:r>
              <a:rPr lang="en-GB" sz="2400" b="1" dirty="0" err="1"/>
              <a:t>người</a:t>
            </a:r>
            <a:r>
              <a:rPr lang="en-GB" sz="2400" b="1" dirty="0"/>
              <a:t> </a:t>
            </a:r>
            <a:r>
              <a:rPr lang="en-GB" sz="2400" b="1" dirty="0" err="1"/>
              <a:t>trong</a:t>
            </a:r>
            <a:r>
              <a:rPr lang="en-GB" sz="2400" b="1" dirty="0"/>
              <a:t> </a:t>
            </a:r>
            <a:r>
              <a:rPr lang="en-GB" sz="2400" b="1" dirty="0" err="1"/>
              <a:t>các</a:t>
            </a:r>
            <a:r>
              <a:rPr lang="en-GB" sz="2400" b="1" dirty="0"/>
              <a:t> </a:t>
            </a:r>
            <a:r>
              <a:rPr lang="en-GB" sz="2400" b="1" dirty="0" err="1"/>
              <a:t>hoàn</a:t>
            </a:r>
            <a:r>
              <a:rPr lang="en-GB" sz="2400" b="1" dirty="0"/>
              <a:t> </a:t>
            </a:r>
            <a:r>
              <a:rPr lang="en-GB" sz="2400" b="1" dirty="0" err="1"/>
              <a:t>cảnh</a:t>
            </a:r>
            <a:r>
              <a:rPr lang="en-GB" sz="2400" b="1" dirty="0"/>
              <a:t> </a:t>
            </a:r>
            <a:r>
              <a:rPr lang="en-GB" sz="2400" b="1" dirty="0" err="1"/>
              <a:t>không</a:t>
            </a:r>
            <a:r>
              <a:rPr lang="en-GB" sz="2400" b="1" dirty="0"/>
              <a:t> </a:t>
            </a:r>
            <a:r>
              <a:rPr lang="en-GB" sz="2400" b="1" dirty="0" err="1"/>
              <a:t>bình</a:t>
            </a:r>
            <a:r>
              <a:rPr lang="en-GB" sz="2400" b="1" dirty="0"/>
              <a:t> </a:t>
            </a:r>
            <a:r>
              <a:rPr lang="en-GB" sz="2400" b="1" dirty="0" err="1"/>
              <a:t>thường</a:t>
            </a:r>
            <a:r>
              <a:rPr lang="en-GB" sz="2400" b="1" dirty="0"/>
              <a:t> do </a:t>
            </a:r>
            <a:r>
              <a:rPr lang="en-GB" sz="2400" b="1" dirty="0" err="1"/>
              <a:t>bệnh</a:t>
            </a:r>
            <a:r>
              <a:rPr lang="en-GB" sz="2400" b="1" dirty="0"/>
              <a:t> </a:t>
            </a:r>
            <a:r>
              <a:rPr lang="en-GB" sz="2400" b="1" dirty="0" err="1"/>
              <a:t>hoạn</a:t>
            </a:r>
            <a:r>
              <a:rPr lang="en-GB" sz="2400" b="1" dirty="0"/>
              <a:t> hay </a:t>
            </a:r>
            <a:r>
              <a:rPr lang="en-GB" sz="2400" b="1" dirty="0" err="1"/>
              <a:t>trụy</a:t>
            </a:r>
            <a:r>
              <a:rPr lang="en-GB" sz="2400" b="1" dirty="0"/>
              <a:t> </a:t>
            </a:r>
            <a:r>
              <a:rPr lang="en-GB" sz="2400" b="1" dirty="0" err="1"/>
              <a:t>lạc</a:t>
            </a:r>
            <a:endParaRPr lang="en-GB" sz="2400" b="1" dirty="0"/>
          </a:p>
          <a:p>
            <a:pPr marL="800100" lvl="1" indent="-342900" algn="l">
              <a:buFont typeface="Arial" panose="020B0604020202020204" pitchFamily="34" charset="0"/>
              <a:buChar char="•"/>
            </a:pPr>
            <a:r>
              <a:rPr lang="en-GB" sz="2400" b="1" dirty="0" err="1"/>
              <a:t>Những</a:t>
            </a:r>
            <a:r>
              <a:rPr lang="en-GB" sz="2400" b="1" dirty="0"/>
              <a:t> </a:t>
            </a:r>
            <a:r>
              <a:rPr lang="en-GB" sz="2400" b="1" dirty="0" err="1"/>
              <a:t>người</a:t>
            </a:r>
            <a:r>
              <a:rPr lang="en-GB" sz="2400" b="1" dirty="0"/>
              <a:t> </a:t>
            </a:r>
            <a:r>
              <a:rPr lang="en-GB" sz="2400" b="1" dirty="0" err="1"/>
              <a:t>có</a:t>
            </a:r>
            <a:r>
              <a:rPr lang="en-GB" sz="2400" b="1" dirty="0"/>
              <a:t> </a:t>
            </a:r>
            <a:r>
              <a:rPr lang="en-GB" sz="2400" b="1" dirty="0" err="1"/>
              <a:t>đời</a:t>
            </a:r>
            <a:r>
              <a:rPr lang="en-GB" sz="2400" b="1" dirty="0"/>
              <a:t> </a:t>
            </a:r>
            <a:r>
              <a:rPr lang="en-GB" sz="2400" b="1" dirty="0" err="1"/>
              <a:t>sống</a:t>
            </a:r>
            <a:r>
              <a:rPr lang="en-GB" sz="2400" b="1" dirty="0"/>
              <a:t> </a:t>
            </a:r>
            <a:r>
              <a:rPr lang="en-GB" sz="2400" b="1" dirty="0" err="1"/>
              <a:t>đạo</a:t>
            </a:r>
            <a:r>
              <a:rPr lang="en-GB" sz="2400" b="1" dirty="0"/>
              <a:t> </a:t>
            </a:r>
            <a:r>
              <a:rPr lang="en-GB" sz="2400" b="1" dirty="0" err="1"/>
              <a:t>đức</a:t>
            </a:r>
            <a:r>
              <a:rPr lang="en-GB" sz="2400" b="1" dirty="0"/>
              <a:t> </a:t>
            </a:r>
            <a:r>
              <a:rPr lang="en-GB" sz="2400" b="1" dirty="0" err="1"/>
              <a:t>bị</a:t>
            </a:r>
            <a:r>
              <a:rPr lang="en-GB" sz="2400" b="1" dirty="0"/>
              <a:t> </a:t>
            </a:r>
            <a:r>
              <a:rPr lang="en-GB" sz="2400" b="1" dirty="0" err="1"/>
              <a:t>lạc</a:t>
            </a:r>
            <a:r>
              <a:rPr lang="en-GB" sz="2400" b="1" dirty="0"/>
              <a:t> </a:t>
            </a:r>
            <a:r>
              <a:rPr lang="en-GB" sz="2400" b="1" dirty="0" err="1"/>
              <a:t>hướng</a:t>
            </a:r>
            <a:r>
              <a:rPr lang="en-GB" sz="2400" b="1" dirty="0"/>
              <a:t> </a:t>
            </a:r>
            <a:r>
              <a:rPr lang="en-GB" sz="2400" b="1" dirty="0" err="1"/>
              <a:t>trầm</a:t>
            </a:r>
            <a:r>
              <a:rPr lang="en-GB" sz="2400" b="1" dirty="0"/>
              <a:t> </a:t>
            </a:r>
            <a:r>
              <a:rPr lang="en-GB" sz="2400" b="1" dirty="0" err="1"/>
              <a:t>trọng</a:t>
            </a:r>
            <a:r>
              <a:rPr lang="en-GB" sz="2400" b="1" dirty="0"/>
              <a:t> </a:t>
            </a:r>
            <a:r>
              <a:rPr lang="en-GB" sz="2400" b="1" dirty="0" err="1"/>
              <a:t>đến</a:t>
            </a:r>
            <a:r>
              <a:rPr lang="en-GB" sz="2400" b="1" dirty="0"/>
              <a:t> </a:t>
            </a:r>
            <a:r>
              <a:rPr lang="en-GB" sz="2400" b="1" dirty="0" err="1"/>
              <a:t>độ</a:t>
            </a:r>
            <a:r>
              <a:rPr lang="en-GB" sz="2400" b="1" dirty="0"/>
              <a:t> </a:t>
            </a:r>
            <a:r>
              <a:rPr lang="en-GB" sz="2400" b="1" dirty="0" err="1"/>
              <a:t>không</a:t>
            </a:r>
            <a:r>
              <a:rPr lang="en-GB" sz="2400" b="1" dirty="0"/>
              <a:t> </a:t>
            </a:r>
            <a:r>
              <a:rPr lang="en-GB" sz="2400" b="1" dirty="0" err="1"/>
              <a:t>thể</a:t>
            </a:r>
            <a:r>
              <a:rPr lang="en-GB" sz="2400" b="1" dirty="0"/>
              <a:t> </a:t>
            </a:r>
            <a:r>
              <a:rPr lang="en-GB" sz="2400" b="1" dirty="0" err="1"/>
              <a:t>hiểu</a:t>
            </a:r>
            <a:r>
              <a:rPr lang="en-GB" sz="2400" b="1" dirty="0"/>
              <a:t> </a:t>
            </a:r>
            <a:r>
              <a:rPr lang="en-GB" sz="2400" b="1" dirty="0" err="1"/>
              <a:t>rõ</a:t>
            </a:r>
            <a:r>
              <a:rPr lang="en-GB" sz="2400" b="1" dirty="0"/>
              <a:t> </a:t>
            </a:r>
            <a:r>
              <a:rPr lang="en-GB" sz="2400" b="1" dirty="0" err="1"/>
              <a:t>và</a:t>
            </a:r>
            <a:r>
              <a:rPr lang="en-GB" sz="2400" b="1" dirty="0"/>
              <a:t> </a:t>
            </a:r>
            <a:r>
              <a:rPr lang="en-GB" sz="2400" b="1" dirty="0" err="1"/>
              <a:t>sống</a:t>
            </a:r>
            <a:r>
              <a:rPr lang="en-GB" sz="2400" b="1" dirty="0"/>
              <a:t> </a:t>
            </a:r>
            <a:r>
              <a:rPr lang="en-GB" sz="2400" b="1" dirty="0" err="1"/>
              <a:t>sứ</a:t>
            </a:r>
            <a:r>
              <a:rPr lang="en-GB" sz="2400" b="1" dirty="0"/>
              <a:t> </a:t>
            </a:r>
            <a:r>
              <a:rPr lang="en-GB" sz="2400" b="1" dirty="0" err="1"/>
              <a:t>điệp</a:t>
            </a:r>
            <a:r>
              <a:rPr lang="en-GB" sz="2400" b="1" dirty="0"/>
              <a:t> </a:t>
            </a:r>
            <a:r>
              <a:rPr lang="en-GB" sz="2400" b="1" dirty="0" err="1"/>
              <a:t>của</a:t>
            </a:r>
            <a:r>
              <a:rPr lang="en-GB" sz="2400" b="1" dirty="0"/>
              <a:t> </a:t>
            </a:r>
            <a:r>
              <a:rPr lang="en-GB" sz="2400" b="1" dirty="0" err="1"/>
              <a:t>Khoá</a:t>
            </a:r>
            <a:r>
              <a:rPr lang="en-GB" sz="2400" b="1" dirty="0"/>
              <a:t> </a:t>
            </a:r>
            <a:r>
              <a:rPr lang="en-GB" sz="2400" b="1" dirty="0" err="1"/>
              <a:t>Cursillo</a:t>
            </a:r>
            <a:endParaRPr lang="en-GB" sz="2400" b="1" dirty="0"/>
          </a:p>
          <a:p>
            <a:pPr marL="800100" lvl="1" indent="-342900" algn="l">
              <a:buFont typeface="Arial" panose="020B0604020202020204" pitchFamily="34" charset="0"/>
              <a:buChar char="•"/>
            </a:pPr>
            <a:r>
              <a:rPr lang="en-GB" sz="2400" b="1" dirty="0" err="1"/>
              <a:t>Những</a:t>
            </a:r>
            <a:r>
              <a:rPr lang="en-GB" sz="2400" b="1" dirty="0"/>
              <a:t> </a:t>
            </a:r>
            <a:r>
              <a:rPr lang="en-GB" sz="2400" b="1" dirty="0" err="1"/>
              <a:t>người</a:t>
            </a:r>
            <a:r>
              <a:rPr lang="en-GB" sz="2400" b="1" dirty="0"/>
              <a:t> </a:t>
            </a:r>
            <a:r>
              <a:rPr lang="en-GB" sz="2400" b="1" dirty="0" err="1"/>
              <a:t>vì</a:t>
            </a:r>
            <a:r>
              <a:rPr lang="en-GB" sz="2400" b="1" dirty="0"/>
              <a:t> </a:t>
            </a:r>
            <a:r>
              <a:rPr lang="en-GB" sz="2400" b="1" dirty="0" err="1"/>
              <a:t>hoàn</a:t>
            </a:r>
            <a:r>
              <a:rPr lang="en-GB" sz="2400" b="1" dirty="0"/>
              <a:t> </a:t>
            </a:r>
            <a:r>
              <a:rPr lang="en-GB" sz="2400" b="1" dirty="0" err="1"/>
              <a:t>cảnh</a:t>
            </a:r>
            <a:r>
              <a:rPr lang="en-GB" sz="2400" b="1" dirty="0"/>
              <a:t> </a:t>
            </a:r>
            <a:r>
              <a:rPr lang="en-GB" sz="2400" b="1" dirty="0" err="1"/>
              <a:t>không</a:t>
            </a:r>
            <a:r>
              <a:rPr lang="en-GB" sz="2400" b="1" dirty="0"/>
              <a:t> </a:t>
            </a:r>
            <a:r>
              <a:rPr lang="en-GB" sz="2400" b="1" dirty="0" err="1"/>
              <a:t>thể</a:t>
            </a:r>
            <a:r>
              <a:rPr lang="en-GB" sz="2400" b="1" dirty="0"/>
              <a:t> </a:t>
            </a:r>
            <a:r>
              <a:rPr lang="en-GB" sz="2400" b="1" dirty="0" err="1"/>
              <a:t>lãnh</a:t>
            </a:r>
            <a:r>
              <a:rPr lang="en-GB" sz="2400" b="1" dirty="0"/>
              <a:t> </a:t>
            </a:r>
            <a:r>
              <a:rPr lang="en-GB" sz="2400" b="1" dirty="0" err="1"/>
              <a:t>nhận</a:t>
            </a:r>
            <a:r>
              <a:rPr lang="en-GB" sz="2400" b="1" dirty="0"/>
              <a:t> </a:t>
            </a:r>
            <a:r>
              <a:rPr lang="en-GB" sz="2400" b="1" dirty="0" err="1"/>
              <a:t>các</a:t>
            </a:r>
            <a:r>
              <a:rPr lang="en-GB" sz="2400" b="1" dirty="0"/>
              <a:t> </a:t>
            </a:r>
            <a:r>
              <a:rPr lang="en-GB" sz="2400" b="1" dirty="0" err="1"/>
              <a:t>Phép</a:t>
            </a:r>
            <a:r>
              <a:rPr lang="en-GB" sz="2400" b="1" dirty="0"/>
              <a:t> </a:t>
            </a:r>
            <a:r>
              <a:rPr lang="en-GB" sz="2400" b="1" dirty="0" err="1"/>
              <a:t>Bí</a:t>
            </a:r>
            <a:r>
              <a:rPr lang="en-GB" sz="2400" b="1" dirty="0"/>
              <a:t> </a:t>
            </a:r>
            <a:r>
              <a:rPr lang="en-GB" sz="2400" b="1" dirty="0" err="1"/>
              <a:t>Tích</a:t>
            </a:r>
            <a:r>
              <a:rPr lang="en-GB" sz="2400" b="1" dirty="0"/>
              <a:t>, </a:t>
            </a:r>
            <a:r>
              <a:rPr lang="en-GB" sz="2400" b="1" dirty="0" err="1"/>
              <a:t>nhất</a:t>
            </a:r>
            <a:r>
              <a:rPr lang="en-GB" sz="2400" b="1" dirty="0"/>
              <a:t> </a:t>
            </a:r>
            <a:r>
              <a:rPr lang="en-GB" sz="2400" b="1" dirty="0" err="1"/>
              <a:t>là</a:t>
            </a:r>
            <a:r>
              <a:rPr lang="en-GB" sz="2400" b="1" dirty="0"/>
              <a:t> </a:t>
            </a:r>
            <a:r>
              <a:rPr lang="en-GB" sz="2400" b="1" dirty="0" err="1"/>
              <a:t>Bí</a:t>
            </a:r>
            <a:r>
              <a:rPr lang="en-GB" sz="2400" b="1" dirty="0"/>
              <a:t> </a:t>
            </a:r>
            <a:r>
              <a:rPr lang="en-GB" sz="2400" b="1" dirty="0" err="1"/>
              <a:t>Tích</a:t>
            </a:r>
            <a:r>
              <a:rPr lang="en-GB" sz="2400" b="1" dirty="0"/>
              <a:t> </a:t>
            </a:r>
            <a:r>
              <a:rPr lang="en-GB" sz="2400" b="1" dirty="0" err="1"/>
              <a:t>Thánh</a:t>
            </a:r>
            <a:r>
              <a:rPr lang="en-GB" sz="2400" b="1" dirty="0"/>
              <a:t> </a:t>
            </a:r>
            <a:r>
              <a:rPr lang="en-GB" sz="2400" b="1" dirty="0" err="1"/>
              <a:t>Thể</a:t>
            </a:r>
            <a:endParaRPr lang="en-GB" sz="2400" b="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67897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988289" y="443345"/>
            <a:ext cx="10566399" cy="1042987"/>
          </a:xfrm>
          <a:solidFill>
            <a:schemeClr val="accent6">
              <a:lumMod val="50000"/>
            </a:schemeClr>
          </a:solidFill>
        </p:spPr>
        <p:txBody>
          <a:bodyPr>
            <a:normAutofit/>
          </a:bodyPr>
          <a:lstStyle/>
          <a:p>
            <a:r>
              <a:rPr lang="en-US" sz="4900" b="1" dirty="0" err="1">
                <a:solidFill>
                  <a:schemeClr val="accent4">
                    <a:lumMod val="20000"/>
                    <a:lumOff val="80000"/>
                  </a:schemeClr>
                </a:solidFill>
              </a:rPr>
              <a:t>Thảo</a:t>
            </a:r>
            <a:r>
              <a:rPr lang="en-US" sz="4900" b="1" dirty="0">
                <a:solidFill>
                  <a:schemeClr val="accent4">
                    <a:lumMod val="20000"/>
                    <a:lumOff val="80000"/>
                  </a:schemeClr>
                </a:solidFill>
              </a:rPr>
              <a:t> </a:t>
            </a:r>
            <a:r>
              <a:rPr lang="en-US" sz="4900" b="1" dirty="0" err="1">
                <a:solidFill>
                  <a:schemeClr val="accent4">
                    <a:lumMod val="20000"/>
                    <a:lumOff val="80000"/>
                  </a:schemeClr>
                </a:solidFill>
              </a:rPr>
              <a:t>Luận</a:t>
            </a:r>
            <a:r>
              <a:rPr lang="en-US" sz="4900" b="1" dirty="0">
                <a:solidFill>
                  <a:schemeClr val="accent4">
                    <a:lumMod val="20000"/>
                    <a:lumOff val="80000"/>
                  </a:schemeClr>
                </a:solidFill>
              </a:rPr>
              <a:t>:  </a:t>
            </a:r>
            <a:r>
              <a:rPr lang="en-US" sz="4900" b="1" dirty="0" err="1">
                <a:solidFill>
                  <a:srgbClr val="FFFF00"/>
                </a:solidFill>
              </a:rPr>
              <a:t>Ứng</a:t>
            </a:r>
            <a:r>
              <a:rPr lang="en-US" sz="4900" b="1" dirty="0">
                <a:solidFill>
                  <a:srgbClr val="FFFF00"/>
                </a:solidFill>
              </a:rPr>
              <a:t> </a:t>
            </a:r>
            <a:r>
              <a:rPr lang="en-US" sz="4900" b="1" dirty="0" err="1">
                <a:solidFill>
                  <a:srgbClr val="FFFF00"/>
                </a:solidFill>
              </a:rPr>
              <a:t>Viên</a:t>
            </a:r>
            <a:endParaRPr lang="en-GB" sz="4900" b="1" dirty="0">
              <a:solidFill>
                <a:srgbClr val="FFFF00"/>
              </a:solidFill>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1246910" y="1969945"/>
            <a:ext cx="10113818" cy="4888055"/>
          </a:xfrm>
        </p:spPr>
        <p:txBody>
          <a:bodyPr>
            <a:normAutofit/>
          </a:bodyPr>
          <a:lstStyle/>
          <a:p>
            <a:pPr marL="742950" indent="-742950" algn="l">
              <a:buAutoNum type="arabicPeriod"/>
            </a:pPr>
            <a:r>
              <a:rPr lang="vi-VN" sz="4000" b="1" dirty="0"/>
              <a:t>Phong Trào cần xác định môi trường xã hội nào mình cần phải thay đổi và từ đó chọn người có ảnh hưởng trong môi trường đó, chính vì thế mà có rollo Nghiên Cứu Môi Trường trong Khóa 3 ngày.</a:t>
            </a:r>
            <a:endParaRPr lang="en-GB" sz="4000" b="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69935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988289" y="443345"/>
            <a:ext cx="10566399" cy="1042987"/>
          </a:xfrm>
          <a:solidFill>
            <a:schemeClr val="accent6">
              <a:lumMod val="50000"/>
            </a:schemeClr>
          </a:solidFill>
        </p:spPr>
        <p:txBody>
          <a:bodyPr>
            <a:normAutofit/>
          </a:bodyPr>
          <a:lstStyle/>
          <a:p>
            <a:r>
              <a:rPr lang="en-US" sz="4900" b="1" dirty="0" err="1">
                <a:solidFill>
                  <a:schemeClr val="accent4">
                    <a:lumMod val="20000"/>
                    <a:lumOff val="80000"/>
                  </a:schemeClr>
                </a:solidFill>
              </a:rPr>
              <a:t>Thảo</a:t>
            </a:r>
            <a:r>
              <a:rPr lang="en-US" sz="4900" b="1" dirty="0">
                <a:solidFill>
                  <a:schemeClr val="accent4">
                    <a:lumMod val="20000"/>
                    <a:lumOff val="80000"/>
                  </a:schemeClr>
                </a:solidFill>
              </a:rPr>
              <a:t> </a:t>
            </a:r>
            <a:r>
              <a:rPr lang="en-US" sz="4900" b="1" dirty="0" err="1">
                <a:solidFill>
                  <a:schemeClr val="accent4">
                    <a:lumMod val="20000"/>
                    <a:lumOff val="80000"/>
                  </a:schemeClr>
                </a:solidFill>
              </a:rPr>
              <a:t>Luận</a:t>
            </a:r>
            <a:r>
              <a:rPr lang="en-US" sz="4900" b="1" dirty="0">
                <a:solidFill>
                  <a:schemeClr val="accent4">
                    <a:lumMod val="20000"/>
                    <a:lumOff val="80000"/>
                  </a:schemeClr>
                </a:solidFill>
              </a:rPr>
              <a:t>:  </a:t>
            </a:r>
            <a:r>
              <a:rPr lang="en-US" sz="4900" b="1" dirty="0" err="1">
                <a:solidFill>
                  <a:srgbClr val="FFFF00"/>
                </a:solidFill>
              </a:rPr>
              <a:t>Ứng</a:t>
            </a:r>
            <a:r>
              <a:rPr lang="en-US" sz="4900" b="1" dirty="0">
                <a:solidFill>
                  <a:srgbClr val="FFFF00"/>
                </a:solidFill>
              </a:rPr>
              <a:t> </a:t>
            </a:r>
            <a:r>
              <a:rPr lang="en-US" sz="4900" b="1" dirty="0" err="1">
                <a:solidFill>
                  <a:srgbClr val="FFFF00"/>
                </a:solidFill>
              </a:rPr>
              <a:t>Viên</a:t>
            </a:r>
            <a:endParaRPr lang="en-GB" sz="4900" b="1" dirty="0">
              <a:solidFill>
                <a:srgbClr val="FFFF00"/>
              </a:solidFill>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1214579" y="1596520"/>
            <a:ext cx="10113818" cy="4888055"/>
          </a:xfrm>
        </p:spPr>
        <p:txBody>
          <a:bodyPr>
            <a:normAutofit fontScale="92500"/>
          </a:bodyPr>
          <a:lstStyle/>
          <a:p>
            <a:pPr algn="l"/>
            <a:r>
              <a:rPr lang="en-US" sz="4000" b="1" dirty="0"/>
              <a:t>2. Ứ</a:t>
            </a:r>
            <a:r>
              <a:rPr lang="vi-VN" sz="4000" b="1" dirty="0"/>
              <a:t>ng viên gồm có 4 loại: </a:t>
            </a:r>
            <a:endParaRPr lang="en-US" sz="4000" b="1" dirty="0"/>
          </a:p>
          <a:p>
            <a:pPr algn="l"/>
            <a:r>
              <a:rPr lang="en-US" sz="4000" b="1"/>
              <a:t>-    n</a:t>
            </a:r>
            <a:r>
              <a:rPr lang="vi-VN" sz="4000" b="1"/>
              <a:t>hững </a:t>
            </a:r>
            <a:r>
              <a:rPr lang="vi-VN" sz="4000" b="1" dirty="0"/>
              <a:t>người nơi sở làm, </a:t>
            </a:r>
            <a:endParaRPr lang="en-US" sz="4000" b="1" dirty="0"/>
          </a:p>
          <a:p>
            <a:pPr marL="571500" indent="-571500" algn="l">
              <a:buFontTx/>
              <a:buChar char="-"/>
            </a:pPr>
            <a:r>
              <a:rPr lang="vi-VN" sz="4000" b="1" dirty="0"/>
              <a:t>những người giao tiếp trong xã hội,</a:t>
            </a:r>
            <a:endParaRPr lang="en-US" sz="4000" b="1" dirty="0"/>
          </a:p>
          <a:p>
            <a:pPr marL="571500" indent="-571500" algn="l">
              <a:buFontTx/>
              <a:buChar char="-"/>
            </a:pPr>
            <a:r>
              <a:rPr lang="vi-VN" sz="4000" b="1" dirty="0"/>
              <a:t>những người trong gia đình và </a:t>
            </a:r>
            <a:endParaRPr lang="en-US" sz="4000" b="1" dirty="0"/>
          </a:p>
          <a:p>
            <a:pPr marL="571500" indent="-571500" algn="l">
              <a:buFontTx/>
              <a:buChar char="-"/>
            </a:pPr>
            <a:r>
              <a:rPr lang="vi-VN" sz="4000" b="1" dirty="0"/>
              <a:t>những người chúng ta quen biết</a:t>
            </a:r>
            <a:r>
              <a:rPr lang="en-US" sz="4000" b="1" dirty="0"/>
              <a:t>.</a:t>
            </a:r>
            <a:r>
              <a:rPr lang="vi-VN" sz="4000" b="1" dirty="0"/>
              <a:t> </a:t>
            </a:r>
            <a:endParaRPr lang="en-US" sz="4000" b="1" dirty="0"/>
          </a:p>
          <a:p>
            <a:pPr algn="l"/>
            <a:r>
              <a:rPr lang="vi-VN" sz="4000" b="1" dirty="0"/>
              <a:t>Chúng ta phải sống sao để cho mọi người tin, phải có uy tín thì từ đó chúng ta mới có thể mời họ tham dự khóa 3 ngày.</a:t>
            </a:r>
            <a:endParaRPr lang="en-GB" sz="4000" b="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68987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988289" y="443345"/>
            <a:ext cx="10566399" cy="1042987"/>
          </a:xfrm>
          <a:solidFill>
            <a:schemeClr val="accent6">
              <a:lumMod val="50000"/>
            </a:schemeClr>
          </a:solidFill>
        </p:spPr>
        <p:txBody>
          <a:bodyPr>
            <a:normAutofit/>
          </a:bodyPr>
          <a:lstStyle/>
          <a:p>
            <a:r>
              <a:rPr lang="en-US" sz="4900" b="1" dirty="0" err="1">
                <a:solidFill>
                  <a:schemeClr val="accent4">
                    <a:lumMod val="20000"/>
                    <a:lumOff val="80000"/>
                  </a:schemeClr>
                </a:solidFill>
              </a:rPr>
              <a:t>Thảo</a:t>
            </a:r>
            <a:r>
              <a:rPr lang="en-US" sz="4900" b="1" dirty="0">
                <a:solidFill>
                  <a:schemeClr val="accent4">
                    <a:lumMod val="20000"/>
                    <a:lumOff val="80000"/>
                  </a:schemeClr>
                </a:solidFill>
              </a:rPr>
              <a:t> </a:t>
            </a:r>
            <a:r>
              <a:rPr lang="en-US" sz="4900" b="1" dirty="0" err="1">
                <a:solidFill>
                  <a:schemeClr val="accent4">
                    <a:lumMod val="20000"/>
                    <a:lumOff val="80000"/>
                  </a:schemeClr>
                </a:solidFill>
              </a:rPr>
              <a:t>Luận</a:t>
            </a:r>
            <a:r>
              <a:rPr lang="en-US" sz="4900" b="1" dirty="0">
                <a:solidFill>
                  <a:schemeClr val="accent4">
                    <a:lumMod val="20000"/>
                    <a:lumOff val="80000"/>
                  </a:schemeClr>
                </a:solidFill>
              </a:rPr>
              <a:t>:  </a:t>
            </a:r>
            <a:r>
              <a:rPr lang="en-US" sz="4900" b="1" dirty="0" err="1">
                <a:solidFill>
                  <a:srgbClr val="FFFF00"/>
                </a:solidFill>
              </a:rPr>
              <a:t>Ứng</a:t>
            </a:r>
            <a:r>
              <a:rPr lang="en-US" sz="4900" b="1" dirty="0">
                <a:solidFill>
                  <a:srgbClr val="FFFF00"/>
                </a:solidFill>
              </a:rPr>
              <a:t> </a:t>
            </a:r>
            <a:r>
              <a:rPr lang="en-US" sz="4900" b="1" dirty="0" err="1">
                <a:solidFill>
                  <a:srgbClr val="FFFF00"/>
                </a:solidFill>
              </a:rPr>
              <a:t>Viên</a:t>
            </a:r>
            <a:endParaRPr lang="en-GB" sz="4900" b="1" dirty="0">
              <a:solidFill>
                <a:srgbClr val="FFFF00"/>
              </a:solidFill>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1214579" y="2057691"/>
            <a:ext cx="10113818" cy="3521073"/>
          </a:xfrm>
        </p:spPr>
        <p:txBody>
          <a:bodyPr>
            <a:normAutofit/>
          </a:bodyPr>
          <a:lstStyle/>
          <a:p>
            <a:pPr algn="l"/>
            <a:r>
              <a:rPr lang="en-US" sz="3900" b="1" dirty="0"/>
              <a:t>3. </a:t>
            </a:r>
            <a:r>
              <a:rPr lang="vi-VN" sz="3900" b="1" dirty="0"/>
              <a:t>Có những tham dự viên rất ảnh hưởng đến những người xung quanh, nhưng cũng có người chỉ là người bình thường như mọi người, nhưng sau khi đi khóa thì có nhiều thay đổi. </a:t>
            </a:r>
            <a:endParaRPr lang="en-US" sz="3900" b="1" dirty="0"/>
          </a:p>
          <a:p>
            <a:pPr algn="l"/>
            <a:endParaRPr lang="en-GB" sz="3900" b="1" dirty="0"/>
          </a:p>
          <a:p>
            <a:pPr algn="l"/>
            <a:endParaRPr lang="en-GB" sz="4000" b="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97659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988289" y="443345"/>
            <a:ext cx="10566399" cy="1042987"/>
          </a:xfrm>
          <a:solidFill>
            <a:schemeClr val="accent6">
              <a:lumMod val="50000"/>
            </a:schemeClr>
          </a:solidFill>
        </p:spPr>
        <p:txBody>
          <a:bodyPr>
            <a:normAutofit/>
          </a:bodyPr>
          <a:lstStyle/>
          <a:p>
            <a:r>
              <a:rPr lang="en-US" sz="4900" b="1" dirty="0" err="1">
                <a:solidFill>
                  <a:schemeClr val="accent4">
                    <a:lumMod val="20000"/>
                    <a:lumOff val="80000"/>
                  </a:schemeClr>
                </a:solidFill>
              </a:rPr>
              <a:t>Thảo</a:t>
            </a:r>
            <a:r>
              <a:rPr lang="en-US" sz="4900" b="1" dirty="0">
                <a:solidFill>
                  <a:schemeClr val="accent4">
                    <a:lumMod val="20000"/>
                    <a:lumOff val="80000"/>
                  </a:schemeClr>
                </a:solidFill>
              </a:rPr>
              <a:t> </a:t>
            </a:r>
            <a:r>
              <a:rPr lang="en-US" sz="4900" b="1" dirty="0" err="1">
                <a:solidFill>
                  <a:schemeClr val="accent4">
                    <a:lumMod val="20000"/>
                    <a:lumOff val="80000"/>
                  </a:schemeClr>
                </a:solidFill>
              </a:rPr>
              <a:t>Luận</a:t>
            </a:r>
            <a:r>
              <a:rPr lang="en-US" sz="4900" b="1" dirty="0">
                <a:solidFill>
                  <a:schemeClr val="accent4">
                    <a:lumMod val="20000"/>
                    <a:lumOff val="80000"/>
                  </a:schemeClr>
                </a:solidFill>
              </a:rPr>
              <a:t>:  </a:t>
            </a:r>
            <a:r>
              <a:rPr lang="en-US" sz="4900" b="1" dirty="0" err="1">
                <a:solidFill>
                  <a:srgbClr val="FFFF00"/>
                </a:solidFill>
              </a:rPr>
              <a:t>Ứng</a:t>
            </a:r>
            <a:r>
              <a:rPr lang="en-US" sz="4900" b="1" dirty="0">
                <a:solidFill>
                  <a:srgbClr val="FFFF00"/>
                </a:solidFill>
              </a:rPr>
              <a:t> </a:t>
            </a:r>
            <a:r>
              <a:rPr lang="en-US" sz="4900" b="1" dirty="0" err="1">
                <a:solidFill>
                  <a:srgbClr val="FFFF00"/>
                </a:solidFill>
              </a:rPr>
              <a:t>Viên</a:t>
            </a:r>
            <a:endParaRPr lang="en-GB" sz="4900" b="1" dirty="0">
              <a:solidFill>
                <a:srgbClr val="FFFF00"/>
              </a:solidFill>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1214579" y="1596520"/>
            <a:ext cx="10113818" cy="4888055"/>
          </a:xfrm>
        </p:spPr>
        <p:txBody>
          <a:bodyPr>
            <a:noAutofit/>
          </a:bodyPr>
          <a:lstStyle/>
          <a:p>
            <a:pPr algn="l"/>
            <a:r>
              <a:rPr lang="en-US" sz="3200" b="1" dirty="0"/>
              <a:t>4. </a:t>
            </a:r>
            <a:r>
              <a:rPr lang="vi-VN" sz="3200" b="1" dirty="0"/>
              <a:t>Theo kinh nghiệm cho thấy là vào phút chót chúng ta cố tìm cho đủ số tham dự, không để ý đến tiêu chuẩn</a:t>
            </a:r>
            <a:r>
              <a:rPr lang="en-US" sz="3200" b="1" dirty="0"/>
              <a:t> </a:t>
            </a:r>
            <a:r>
              <a:rPr lang="en-US" sz="3200" b="1" dirty="0" err="1"/>
              <a:t>của</a:t>
            </a:r>
            <a:r>
              <a:rPr lang="en-US" sz="3200" b="1" dirty="0"/>
              <a:t> </a:t>
            </a:r>
            <a:r>
              <a:rPr lang="en-US" sz="3200" b="1" dirty="0" err="1"/>
              <a:t>Khối</a:t>
            </a:r>
            <a:r>
              <a:rPr lang="en-US" sz="3200" b="1" dirty="0"/>
              <a:t> </a:t>
            </a:r>
            <a:r>
              <a:rPr lang="en-US" sz="3200" b="1" dirty="0" err="1"/>
              <a:t>Tiền</a:t>
            </a:r>
            <a:r>
              <a:rPr lang="vi-VN" sz="3200" b="1" dirty="0"/>
              <a:t>. Vậy chúng ta nên để ý đến chất lượng hơn là số lượng, cần phải biết rõ người mình muốn giới thiệu đi khóa </a:t>
            </a:r>
            <a:r>
              <a:rPr lang="vi-VN" sz="3200" b="1" dirty="0">
                <a:highlight>
                  <a:srgbClr val="FFFF00"/>
                </a:highlight>
              </a:rPr>
              <a:t>và cần có kế hoạch mời tham dự viên sớm</a:t>
            </a:r>
            <a:r>
              <a:rPr lang="vi-VN" sz="3200" b="1" dirty="0"/>
              <a:t>.</a:t>
            </a:r>
            <a:endParaRPr lang="en-US" sz="3200" b="1" dirty="0"/>
          </a:p>
          <a:p>
            <a:pPr algn="l"/>
            <a:r>
              <a:rPr lang="en-US" sz="3200" b="1" dirty="0"/>
              <a:t>5. S</a:t>
            </a:r>
            <a:r>
              <a:rPr lang="vi-VN" sz="3200" b="1" dirty="0"/>
              <a:t>au khi nói cho ứng viên biết về Cursillo và khóa 3 ngày, nếu họ vẫn còn mong muốn đi thì đó là điểm tích cực</a:t>
            </a:r>
            <a:r>
              <a:rPr lang="en-US" sz="3200" b="1" dirty="0"/>
              <a:t>,</a:t>
            </a:r>
            <a:r>
              <a:rPr lang="vi-VN" sz="3200" b="1" dirty="0"/>
              <a:t> còn</a:t>
            </a:r>
            <a:r>
              <a:rPr lang="en-US" sz="3200" b="1" dirty="0"/>
              <a:t> </a:t>
            </a:r>
            <a:r>
              <a:rPr lang="en-US" sz="3200" b="1" dirty="0" err="1"/>
              <a:t>nếu</a:t>
            </a:r>
            <a:r>
              <a:rPr lang="vi-VN" sz="3200" b="1" dirty="0"/>
              <a:t> họ từ chối thì cũng là dịp chúng ta chọn người khác.</a:t>
            </a:r>
            <a:endParaRPr lang="en-GB" sz="3200" b="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853200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t>Sống</a:t>
            </a:r>
            <a:r>
              <a:rPr lang="en-US" sz="3200" b="1" dirty="0"/>
              <a:t> </a:t>
            </a:r>
            <a:r>
              <a:rPr lang="en-US" sz="3200" b="1" dirty="0" err="1"/>
              <a:t>Chứng</a:t>
            </a:r>
            <a:r>
              <a:rPr lang="en-US" sz="3200" b="1" dirty="0"/>
              <a:t> </a:t>
            </a:r>
            <a:r>
              <a:rPr lang="en-US" sz="3200" b="1" dirty="0" err="1"/>
              <a:t>Nhân</a:t>
            </a:r>
            <a:endParaRPr lang="en-US" sz="3200" dirty="0"/>
          </a:p>
          <a:p>
            <a:pPr marL="1028700" indent="-514350" algn="l">
              <a:buFont typeface="+mj-lt"/>
              <a:buAutoNum type="arabicPeriod"/>
            </a:pPr>
            <a:r>
              <a:rPr lang="en-US" sz="3200" b="1" dirty="0" err="1"/>
              <a:t>Tìm</a:t>
            </a:r>
            <a:r>
              <a:rPr lang="en-US" sz="3200" b="1" dirty="0"/>
              <a:t> </a:t>
            </a:r>
            <a:r>
              <a:rPr lang="en-US" sz="3200" b="1" dirty="0" err="1"/>
              <a:t>Bạn</a:t>
            </a:r>
            <a:r>
              <a:rPr lang="en-US" sz="3200" b="1" dirty="0"/>
              <a:t>, </a:t>
            </a:r>
            <a:r>
              <a:rPr lang="en-US" sz="3200" b="1" dirty="0" err="1"/>
              <a:t>Kết</a:t>
            </a:r>
            <a:r>
              <a:rPr lang="en-US" sz="3200" b="1" dirty="0"/>
              <a:t> </a:t>
            </a:r>
            <a:r>
              <a:rPr lang="en-US" sz="3200" b="1" dirty="0" err="1"/>
              <a:t>Bạn</a:t>
            </a:r>
            <a:r>
              <a:rPr lang="en-US" sz="3200" b="1" dirty="0"/>
              <a:t> </a:t>
            </a:r>
            <a:r>
              <a:rPr lang="en-US" sz="3200" b="1" dirty="0" err="1"/>
              <a:t>và</a:t>
            </a:r>
            <a:r>
              <a:rPr lang="en-US" sz="3200" b="1" dirty="0"/>
              <a:t> </a:t>
            </a:r>
            <a:r>
              <a:rPr lang="en-US" sz="3200" b="1" dirty="0" err="1"/>
              <a:t>Mang</a:t>
            </a:r>
            <a:r>
              <a:rPr lang="en-US" sz="3200" b="1" dirty="0"/>
              <a:t> </a:t>
            </a:r>
            <a:r>
              <a:rPr lang="en-US" sz="3200" b="1" dirty="0" err="1"/>
              <a:t>Bạn</a:t>
            </a:r>
            <a:r>
              <a:rPr lang="en-US" sz="3200" b="1" dirty="0"/>
              <a:t> </a:t>
            </a:r>
            <a:r>
              <a:rPr lang="en-US" sz="3200" b="1" dirty="0" err="1"/>
              <a:t>đến</a:t>
            </a:r>
            <a:r>
              <a:rPr lang="en-US" sz="3200" b="1" dirty="0"/>
              <a:t> </a:t>
            </a:r>
            <a:r>
              <a:rPr lang="en-US" sz="3200" b="1" dirty="0" err="1"/>
              <a:t>với</a:t>
            </a:r>
            <a:r>
              <a:rPr lang="en-US" sz="3200" b="1" dirty="0"/>
              <a:t> </a:t>
            </a:r>
            <a:r>
              <a:rPr lang="en-US" sz="3200" b="1" dirty="0" err="1"/>
              <a:t>Chúa</a:t>
            </a:r>
            <a:endParaRPr lang="en-US" sz="3200" dirty="0"/>
          </a:p>
          <a:p>
            <a:pPr marL="1028700" indent="-514350" algn="l">
              <a:buFont typeface="+mj-lt"/>
              <a:buAutoNum type="arabicPeriod"/>
            </a:pPr>
            <a:r>
              <a:rPr lang="en-US" sz="3200" b="1" dirty="0" err="1"/>
              <a:t>Người</a:t>
            </a:r>
            <a:r>
              <a:rPr lang="en-US" sz="3200" b="1" dirty="0"/>
              <a:t> </a:t>
            </a:r>
            <a:r>
              <a:rPr lang="en-US" sz="3200" b="1" dirty="0" err="1"/>
              <a:t>Bảo</a:t>
            </a:r>
            <a:r>
              <a:rPr lang="en-US" sz="3200" b="1" dirty="0"/>
              <a:t> </a:t>
            </a:r>
            <a:r>
              <a:rPr lang="en-US" sz="3200" b="1" dirty="0" err="1"/>
              <a:t>Trợ</a:t>
            </a:r>
            <a:endParaRPr lang="en-US" sz="3200" dirty="0"/>
          </a:p>
          <a:p>
            <a:pPr marL="1028700" indent="-514350" algn="l">
              <a:buFont typeface="+mj-lt"/>
              <a:buAutoNum type="arabicPeriod"/>
            </a:pPr>
            <a:r>
              <a:rPr lang="en-US" sz="3200" b="1" dirty="0" err="1"/>
              <a:t>Tiêu</a:t>
            </a:r>
            <a:r>
              <a:rPr lang="en-US" sz="3200" b="1" dirty="0"/>
              <a:t> </a:t>
            </a:r>
            <a:r>
              <a:rPr lang="en-US" sz="3200" b="1" dirty="0" err="1"/>
              <a:t>Chuẩn</a:t>
            </a:r>
            <a:r>
              <a:rPr lang="en-US" sz="3200" b="1" dirty="0"/>
              <a:t> </a:t>
            </a:r>
            <a:r>
              <a:rPr lang="en-US" sz="3200" b="1" dirty="0" err="1"/>
              <a:t>Ứng</a:t>
            </a:r>
            <a:r>
              <a:rPr lang="en-US" sz="3200" b="1" dirty="0"/>
              <a:t> </a:t>
            </a:r>
            <a:r>
              <a:rPr lang="en-US" sz="3200" b="1" dirty="0" err="1"/>
              <a:t>Viên</a:t>
            </a:r>
            <a:endParaRPr lang="en-US" sz="3200" dirty="0"/>
          </a:p>
          <a:p>
            <a:pPr marL="1028700" indent="-514350" algn="l">
              <a:buFont typeface="+mj-lt"/>
              <a:buAutoNum type="arabicPeriod"/>
            </a:pPr>
            <a:r>
              <a:rPr lang="en-US" sz="3200" b="1" dirty="0" err="1">
                <a:highlight>
                  <a:srgbClr val="00FF00"/>
                </a:highlight>
              </a:rPr>
              <a:t>Người</a:t>
            </a:r>
            <a:r>
              <a:rPr lang="en-US" sz="3200" b="1" dirty="0">
                <a:highlight>
                  <a:srgbClr val="00FF00"/>
                </a:highlight>
              </a:rPr>
              <a:t> </a:t>
            </a:r>
            <a:r>
              <a:rPr lang="en-US" sz="3200" b="1" dirty="0" err="1">
                <a:highlight>
                  <a:srgbClr val="00FF00"/>
                </a:highlight>
              </a:rPr>
              <a:t>Xa</a:t>
            </a:r>
            <a:r>
              <a:rPr lang="en-US" sz="3200" b="1" dirty="0">
                <a:highlight>
                  <a:srgbClr val="00FF00"/>
                </a:highlight>
              </a:rPr>
              <a:t> </a:t>
            </a:r>
            <a:r>
              <a:rPr lang="en-US" sz="3200" b="1" dirty="0" err="1">
                <a:highlight>
                  <a:srgbClr val="00FF00"/>
                </a:highlight>
              </a:rPr>
              <a:t>Cách</a:t>
            </a:r>
            <a:endParaRPr lang="en-US" sz="3200" dirty="0">
              <a:highlight>
                <a:srgbClr val="00FF00"/>
              </a:highlight>
            </a:endParaRPr>
          </a:p>
          <a:p>
            <a:pPr marL="1028700" indent="-514350" algn="l">
              <a:buFont typeface="+mj-lt"/>
              <a:buAutoNum type="arabicPeriod"/>
            </a:pPr>
            <a:r>
              <a:rPr lang="en-US" sz="3200" b="1" dirty="0" err="1"/>
              <a:t>Tổ</a:t>
            </a:r>
            <a:r>
              <a:rPr lang="en-US" sz="3200" b="1" dirty="0"/>
              <a:t> </a:t>
            </a:r>
            <a:r>
              <a:rPr lang="en-US" sz="3200" b="1" dirty="0" err="1"/>
              <a:t>chức</a:t>
            </a:r>
            <a:r>
              <a:rPr lang="en-US" sz="3200" b="1" dirty="0"/>
              <a:t> </a:t>
            </a:r>
            <a:r>
              <a:rPr lang="en-US" sz="3200" b="1" dirty="0" err="1"/>
              <a:t>Khối</a:t>
            </a:r>
            <a:r>
              <a:rPr lang="en-US" sz="3200" b="1" dirty="0"/>
              <a:t> </a:t>
            </a:r>
            <a:r>
              <a:rPr lang="en-US" sz="3200" b="1" dirty="0" err="1"/>
              <a:t>Tiền</a:t>
            </a:r>
            <a:endParaRPr lang="en-US" sz="3200" dirty="0"/>
          </a:p>
          <a:p>
            <a:pPr marL="1028700" indent="-514350" algn="l">
              <a:buFont typeface="+mj-lt"/>
              <a:buAutoNum type="arabicPeriod"/>
            </a:pPr>
            <a:r>
              <a:rPr lang="en-US" sz="3200" b="1" dirty="0" err="1"/>
              <a:t>Hội</a:t>
            </a:r>
            <a:r>
              <a:rPr lang="en-US" sz="3200" b="1" dirty="0"/>
              <a:t> </a:t>
            </a:r>
            <a:r>
              <a:rPr lang="en-US" sz="3200" b="1" dirty="0" err="1"/>
              <a:t>Thảo</a:t>
            </a:r>
            <a:r>
              <a:rPr lang="en-US" sz="3200" b="1" dirty="0"/>
              <a:t> </a:t>
            </a:r>
            <a:r>
              <a:rPr lang="en-US" sz="3200" b="1" dirty="0" err="1"/>
              <a:t>chuẩn</a:t>
            </a:r>
            <a:r>
              <a:rPr lang="en-US" sz="3200" b="1" dirty="0"/>
              <a:t> </a:t>
            </a:r>
            <a:r>
              <a:rPr lang="en-US" sz="3200" b="1" dirty="0" err="1"/>
              <a:t>bị</a:t>
            </a:r>
            <a:r>
              <a:rPr lang="en-US" sz="3200" b="1" dirty="0"/>
              <a:t> </a:t>
            </a:r>
            <a:r>
              <a:rPr lang="en-US" sz="3200" b="1" dirty="0" err="1"/>
              <a:t>cho</a:t>
            </a:r>
            <a:r>
              <a:rPr lang="en-US" sz="3200" b="1" dirty="0"/>
              <a:t> </a:t>
            </a:r>
            <a:r>
              <a:rPr lang="en-US" sz="3200" b="1" dirty="0" err="1"/>
              <a:t>Nhóm</a:t>
            </a:r>
            <a:r>
              <a:rPr lang="en-US" sz="3200" b="1" dirty="0"/>
              <a:t> </a:t>
            </a:r>
            <a:r>
              <a:rPr lang="en-US" sz="3200" b="1" dirty="0" err="1"/>
              <a:t>Trợ</a:t>
            </a:r>
            <a:r>
              <a:rPr lang="en-US" sz="3200" b="1" dirty="0"/>
              <a:t> </a:t>
            </a:r>
            <a:r>
              <a:rPr lang="en-US" sz="3200" b="1" dirty="0" err="1"/>
              <a:t>Tá</a:t>
            </a:r>
            <a:r>
              <a:rPr lang="en-US" sz="3200" b="1" dirty="0"/>
              <a:t> </a:t>
            </a:r>
            <a:r>
              <a:rPr lang="en-US" sz="3200" b="1" dirty="0" err="1"/>
              <a:t>Decuria</a:t>
            </a:r>
            <a:endParaRPr lang="en-US" sz="3200" dirty="0"/>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0698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C3C224-43F1-45D8-830F-151857E18257}"/>
              </a:ext>
            </a:extLst>
          </p:cNvPr>
          <p:cNvSpPr/>
          <p:nvPr/>
        </p:nvSpPr>
        <p:spPr>
          <a:xfrm>
            <a:off x="5428670" y="443345"/>
            <a:ext cx="6206836" cy="59944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E1AEAD4-FC5B-44E4-A30E-CAABDD050274}"/>
              </a:ext>
            </a:extLst>
          </p:cNvPr>
          <p:cNvSpPr/>
          <p:nvPr/>
        </p:nvSpPr>
        <p:spPr>
          <a:xfrm>
            <a:off x="951345" y="443345"/>
            <a:ext cx="4433455" cy="6059055"/>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1290781" y="2563813"/>
            <a:ext cx="3754582" cy="1042987"/>
          </a:xfrm>
        </p:spPr>
        <p:txBody>
          <a:bodyPr>
            <a:normAutofit fontScale="90000"/>
          </a:bodyPr>
          <a:lstStyle/>
          <a:p>
            <a:br>
              <a:rPr lang="en-US" sz="4900" dirty="0">
                <a:solidFill>
                  <a:srgbClr val="FFFF00"/>
                </a:solidFill>
                <a:latin typeface="+mn-lt"/>
              </a:rPr>
            </a:br>
            <a:br>
              <a:rPr lang="en-US" sz="4900" dirty="0">
                <a:solidFill>
                  <a:srgbClr val="FFFF00"/>
                </a:solidFill>
                <a:latin typeface="+mn-lt"/>
              </a:rPr>
            </a:br>
            <a:r>
              <a:rPr lang="en-GB" sz="5400" b="1" dirty="0" err="1">
                <a:solidFill>
                  <a:schemeClr val="accent4">
                    <a:lumMod val="60000"/>
                    <a:lumOff val="40000"/>
                  </a:schemeClr>
                </a:solidFill>
              </a:rPr>
              <a:t>Người</a:t>
            </a:r>
            <a:r>
              <a:rPr lang="en-GB" sz="5400" b="1" dirty="0">
                <a:solidFill>
                  <a:schemeClr val="accent4">
                    <a:lumMod val="60000"/>
                    <a:lumOff val="40000"/>
                  </a:schemeClr>
                </a:solidFill>
              </a:rPr>
              <a:t> </a:t>
            </a:r>
            <a:r>
              <a:rPr lang="en-GB" sz="5400" b="1" dirty="0" err="1">
                <a:solidFill>
                  <a:schemeClr val="accent4">
                    <a:lumMod val="60000"/>
                    <a:lumOff val="40000"/>
                  </a:schemeClr>
                </a:solidFill>
              </a:rPr>
              <a:t>Xa</a:t>
            </a:r>
            <a:r>
              <a:rPr lang="en-GB" sz="5400" b="1" dirty="0">
                <a:solidFill>
                  <a:schemeClr val="accent4">
                    <a:lumMod val="60000"/>
                    <a:lumOff val="40000"/>
                  </a:schemeClr>
                </a:solidFill>
              </a:rPr>
              <a:t> </a:t>
            </a:r>
            <a:r>
              <a:rPr lang="en-GB" sz="5400" b="1" dirty="0" err="1">
                <a:solidFill>
                  <a:schemeClr val="accent4">
                    <a:lumMod val="60000"/>
                    <a:lumOff val="40000"/>
                  </a:schemeClr>
                </a:solidFill>
              </a:rPr>
              <a:t>Cách</a:t>
            </a:r>
            <a:endParaRPr lang="en-GB" sz="4900" dirty="0">
              <a:solidFill>
                <a:schemeClr val="accent4">
                  <a:lumMod val="60000"/>
                  <a:lumOff val="40000"/>
                </a:schemeClr>
              </a:solidFill>
              <a:latin typeface="+mn-lt"/>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5537196" y="785091"/>
            <a:ext cx="5768111" cy="5421745"/>
          </a:xfrm>
        </p:spPr>
        <p:txBody>
          <a:bodyPr>
            <a:normAutofit/>
          </a:bodyPr>
          <a:lstStyle/>
          <a:p>
            <a:pPr lvl="1" algn="l"/>
            <a:r>
              <a:rPr lang="en-GB" sz="3200" dirty="0">
                <a:solidFill>
                  <a:srgbClr val="6600CC"/>
                </a:solidFill>
              </a:rPr>
              <a:t>- </a:t>
            </a:r>
            <a:r>
              <a:rPr lang="en-GB" sz="3200" b="1" dirty="0" err="1">
                <a:solidFill>
                  <a:srgbClr val="6600CC"/>
                </a:solidFill>
              </a:rPr>
              <a:t>Hình</a:t>
            </a:r>
            <a:r>
              <a:rPr lang="en-GB" sz="3200" b="1" dirty="0">
                <a:solidFill>
                  <a:srgbClr val="6600CC"/>
                </a:solidFill>
              </a:rPr>
              <a:t> </a:t>
            </a:r>
            <a:r>
              <a:rPr lang="en-GB" sz="3200" b="1" dirty="0" err="1">
                <a:solidFill>
                  <a:srgbClr val="6600CC"/>
                </a:solidFill>
              </a:rPr>
              <a:t>ảnh</a:t>
            </a:r>
            <a:r>
              <a:rPr lang="en-GB" sz="3200" b="1" dirty="0">
                <a:solidFill>
                  <a:srgbClr val="6600CC"/>
                </a:solidFill>
              </a:rPr>
              <a:t> </a:t>
            </a:r>
            <a:r>
              <a:rPr lang="en-GB" sz="3200" b="1" dirty="0" err="1">
                <a:solidFill>
                  <a:srgbClr val="6600CC"/>
                </a:solidFill>
              </a:rPr>
              <a:t>người</a:t>
            </a:r>
            <a:r>
              <a:rPr lang="en-GB" sz="3200" b="1" dirty="0">
                <a:solidFill>
                  <a:srgbClr val="6600CC"/>
                </a:solidFill>
              </a:rPr>
              <a:t> con </a:t>
            </a:r>
            <a:r>
              <a:rPr lang="en-GB" sz="3200" b="1" dirty="0" err="1">
                <a:solidFill>
                  <a:srgbClr val="6600CC"/>
                </a:solidFill>
              </a:rPr>
              <a:t>cả</a:t>
            </a:r>
            <a:r>
              <a:rPr lang="en-GB" sz="3200" b="1" dirty="0">
                <a:solidFill>
                  <a:srgbClr val="6600CC"/>
                </a:solidFill>
              </a:rPr>
              <a:t>, </a:t>
            </a:r>
            <a:r>
              <a:rPr lang="en-GB" sz="3200" b="1" dirty="0" err="1">
                <a:solidFill>
                  <a:srgbClr val="6600CC"/>
                </a:solidFill>
              </a:rPr>
              <a:t>tuy</a:t>
            </a:r>
            <a:r>
              <a:rPr lang="en-GB" sz="3200" b="1" dirty="0">
                <a:solidFill>
                  <a:srgbClr val="6600CC"/>
                </a:solidFill>
              </a:rPr>
              <a:t> </a:t>
            </a:r>
            <a:r>
              <a:rPr lang="en-GB" sz="3200" b="1" dirty="0" err="1">
                <a:solidFill>
                  <a:srgbClr val="6600CC"/>
                </a:solidFill>
              </a:rPr>
              <a:t>sống</a:t>
            </a:r>
            <a:r>
              <a:rPr lang="en-GB" sz="3200" b="1" dirty="0">
                <a:solidFill>
                  <a:srgbClr val="6600CC"/>
                </a:solidFill>
              </a:rPr>
              <a:t> </a:t>
            </a:r>
            <a:r>
              <a:rPr lang="en-GB" sz="3200" b="1" dirty="0" err="1">
                <a:solidFill>
                  <a:srgbClr val="6600CC"/>
                </a:solidFill>
              </a:rPr>
              <a:t>trong</a:t>
            </a:r>
            <a:r>
              <a:rPr lang="en-GB" sz="3200" b="1" dirty="0">
                <a:solidFill>
                  <a:srgbClr val="6600CC"/>
                </a:solidFill>
              </a:rPr>
              <a:t> </a:t>
            </a:r>
            <a:r>
              <a:rPr lang="en-GB" sz="3200" b="1" dirty="0" err="1">
                <a:solidFill>
                  <a:srgbClr val="6600CC"/>
                </a:solidFill>
              </a:rPr>
              <a:t>nhà</a:t>
            </a:r>
            <a:r>
              <a:rPr lang="en-GB" sz="3200" b="1" dirty="0">
                <a:solidFill>
                  <a:srgbClr val="6600CC"/>
                </a:solidFill>
              </a:rPr>
              <a:t>, </a:t>
            </a:r>
            <a:r>
              <a:rPr lang="en-GB" sz="3200" b="1" dirty="0" err="1">
                <a:solidFill>
                  <a:srgbClr val="6600CC"/>
                </a:solidFill>
              </a:rPr>
              <a:t>nhưng</a:t>
            </a:r>
            <a:r>
              <a:rPr lang="en-GB" sz="3200" b="1" dirty="0">
                <a:solidFill>
                  <a:srgbClr val="6600CC"/>
                </a:solidFill>
              </a:rPr>
              <a:t> </a:t>
            </a:r>
            <a:r>
              <a:rPr lang="en-GB" sz="3200" b="1" dirty="0" err="1">
                <a:solidFill>
                  <a:srgbClr val="6600CC"/>
                </a:solidFill>
              </a:rPr>
              <a:t>lại</a:t>
            </a:r>
            <a:r>
              <a:rPr lang="en-GB" sz="3200" b="1" dirty="0">
                <a:solidFill>
                  <a:srgbClr val="6600CC"/>
                </a:solidFill>
              </a:rPr>
              <a:t> </a:t>
            </a:r>
            <a:r>
              <a:rPr lang="en-GB" sz="3200" b="1" dirty="0" err="1">
                <a:solidFill>
                  <a:srgbClr val="6600CC"/>
                </a:solidFill>
              </a:rPr>
              <a:t>là</a:t>
            </a:r>
            <a:r>
              <a:rPr lang="en-GB" sz="3200" b="1" dirty="0">
                <a:solidFill>
                  <a:srgbClr val="6600CC"/>
                </a:solidFill>
              </a:rPr>
              <a:t> </a:t>
            </a:r>
            <a:r>
              <a:rPr lang="en-GB" sz="3200" b="1" dirty="0" err="1">
                <a:solidFill>
                  <a:srgbClr val="6600CC"/>
                </a:solidFill>
              </a:rPr>
              <a:t>người</a:t>
            </a:r>
            <a:r>
              <a:rPr lang="en-GB" sz="3200" b="1" dirty="0">
                <a:solidFill>
                  <a:srgbClr val="6600CC"/>
                </a:solidFill>
              </a:rPr>
              <a:t> </a:t>
            </a:r>
            <a:r>
              <a:rPr lang="en-GB" sz="3200" b="1" dirty="0" err="1">
                <a:solidFill>
                  <a:srgbClr val="6600CC"/>
                </a:solidFill>
              </a:rPr>
              <a:t>xa</a:t>
            </a:r>
            <a:r>
              <a:rPr lang="en-GB" sz="3200" b="1" dirty="0">
                <a:solidFill>
                  <a:srgbClr val="6600CC"/>
                </a:solidFill>
              </a:rPr>
              <a:t> </a:t>
            </a:r>
            <a:r>
              <a:rPr lang="en-GB" sz="3200" b="1" dirty="0" err="1">
                <a:solidFill>
                  <a:srgbClr val="6600CC"/>
                </a:solidFill>
              </a:rPr>
              <a:t>cách</a:t>
            </a:r>
            <a:r>
              <a:rPr lang="en-GB" sz="3200" b="1" dirty="0">
                <a:solidFill>
                  <a:srgbClr val="6600CC"/>
                </a:solidFill>
              </a:rPr>
              <a:t>, </a:t>
            </a:r>
            <a:r>
              <a:rPr lang="en-GB" sz="3200" b="1" dirty="0" err="1">
                <a:solidFill>
                  <a:srgbClr val="6600CC"/>
                </a:solidFill>
              </a:rPr>
              <a:t>người</a:t>
            </a:r>
            <a:r>
              <a:rPr lang="en-GB" sz="3200" b="1" dirty="0">
                <a:solidFill>
                  <a:srgbClr val="6600CC"/>
                </a:solidFill>
              </a:rPr>
              <a:t> </a:t>
            </a:r>
            <a:r>
              <a:rPr lang="en-GB" sz="3200" b="1" dirty="0" err="1">
                <a:solidFill>
                  <a:srgbClr val="6600CC"/>
                </a:solidFill>
              </a:rPr>
              <a:t>sống</a:t>
            </a:r>
            <a:r>
              <a:rPr lang="en-GB" sz="3200" b="1" dirty="0">
                <a:solidFill>
                  <a:srgbClr val="6600CC"/>
                </a:solidFill>
              </a:rPr>
              <a:t> </a:t>
            </a:r>
            <a:r>
              <a:rPr lang="en-GB" sz="3200" b="1" dirty="0" err="1">
                <a:solidFill>
                  <a:srgbClr val="6600CC"/>
                </a:solidFill>
              </a:rPr>
              <a:t>xa</a:t>
            </a:r>
            <a:r>
              <a:rPr lang="en-GB" sz="3200" b="1" dirty="0">
                <a:solidFill>
                  <a:srgbClr val="6600CC"/>
                </a:solidFill>
              </a:rPr>
              <a:t> </a:t>
            </a:r>
            <a:r>
              <a:rPr lang="en-GB" sz="3200" b="1" dirty="0" err="1">
                <a:solidFill>
                  <a:srgbClr val="6600CC"/>
                </a:solidFill>
              </a:rPr>
              <a:t>rời</a:t>
            </a:r>
            <a:r>
              <a:rPr lang="en-GB" sz="3200" b="1" dirty="0">
                <a:solidFill>
                  <a:srgbClr val="6600CC"/>
                </a:solidFill>
              </a:rPr>
              <a:t> Cha </a:t>
            </a:r>
            <a:r>
              <a:rPr lang="en-GB" sz="3200" b="1" dirty="0" err="1">
                <a:solidFill>
                  <a:srgbClr val="6600CC"/>
                </a:solidFill>
              </a:rPr>
              <a:t>của</a:t>
            </a:r>
            <a:r>
              <a:rPr lang="en-GB" sz="3200" b="1" dirty="0">
                <a:solidFill>
                  <a:srgbClr val="6600CC"/>
                </a:solidFill>
              </a:rPr>
              <a:t> </a:t>
            </a:r>
            <a:r>
              <a:rPr lang="en-GB" sz="3200" b="1" dirty="0" err="1">
                <a:solidFill>
                  <a:srgbClr val="6600CC"/>
                </a:solidFill>
              </a:rPr>
              <a:t>mình</a:t>
            </a:r>
            <a:r>
              <a:rPr lang="en-GB" sz="3200" b="1" dirty="0">
                <a:solidFill>
                  <a:srgbClr val="6600CC"/>
                </a:solidFill>
              </a:rPr>
              <a:t> </a:t>
            </a:r>
          </a:p>
          <a:p>
            <a:pPr lvl="1" algn="l"/>
            <a:r>
              <a:rPr lang="en-GB" sz="3200" b="1" dirty="0">
                <a:solidFill>
                  <a:srgbClr val="6600CC"/>
                </a:solidFill>
              </a:rPr>
              <a:t>- </a:t>
            </a:r>
            <a:r>
              <a:rPr lang="en-GB" sz="3200" b="1" dirty="0" err="1">
                <a:solidFill>
                  <a:srgbClr val="6600CC"/>
                </a:solidFill>
              </a:rPr>
              <a:t>Khóa</a:t>
            </a:r>
            <a:r>
              <a:rPr lang="en-GB" sz="3200" b="1" dirty="0">
                <a:solidFill>
                  <a:srgbClr val="6600CC"/>
                </a:solidFill>
              </a:rPr>
              <a:t> </a:t>
            </a:r>
            <a:r>
              <a:rPr lang="en-GB" sz="3200" b="1" dirty="0" err="1">
                <a:solidFill>
                  <a:srgbClr val="6600CC"/>
                </a:solidFill>
              </a:rPr>
              <a:t>Cursillo</a:t>
            </a:r>
            <a:r>
              <a:rPr lang="en-GB" sz="3200" b="1" dirty="0">
                <a:solidFill>
                  <a:srgbClr val="6600CC"/>
                </a:solidFill>
              </a:rPr>
              <a:t> </a:t>
            </a:r>
            <a:r>
              <a:rPr lang="en-GB" sz="3200" b="1" dirty="0" err="1">
                <a:solidFill>
                  <a:srgbClr val="6600CC"/>
                </a:solidFill>
              </a:rPr>
              <a:t>không</a:t>
            </a:r>
            <a:r>
              <a:rPr lang="en-GB" sz="3200" b="1" dirty="0">
                <a:solidFill>
                  <a:srgbClr val="6600CC"/>
                </a:solidFill>
              </a:rPr>
              <a:t> </a:t>
            </a:r>
            <a:r>
              <a:rPr lang="en-GB" sz="3200" b="1" dirty="0" err="1">
                <a:solidFill>
                  <a:srgbClr val="6600CC"/>
                </a:solidFill>
              </a:rPr>
              <a:t>phải</a:t>
            </a:r>
            <a:r>
              <a:rPr lang="en-GB" sz="3200" b="1" dirty="0">
                <a:solidFill>
                  <a:srgbClr val="6600CC"/>
                </a:solidFill>
              </a:rPr>
              <a:t> </a:t>
            </a:r>
            <a:r>
              <a:rPr lang="en-GB" sz="3200" b="1" dirty="0" err="1">
                <a:solidFill>
                  <a:srgbClr val="6600CC"/>
                </a:solidFill>
              </a:rPr>
              <a:t>là</a:t>
            </a:r>
            <a:r>
              <a:rPr lang="en-GB" sz="3200" b="1" dirty="0">
                <a:solidFill>
                  <a:srgbClr val="6600CC"/>
                </a:solidFill>
              </a:rPr>
              <a:t> </a:t>
            </a:r>
            <a:r>
              <a:rPr lang="en-GB" sz="3200" b="1" dirty="0" err="1">
                <a:solidFill>
                  <a:srgbClr val="6600CC"/>
                </a:solidFill>
              </a:rPr>
              <a:t>khóa</a:t>
            </a:r>
            <a:r>
              <a:rPr lang="en-GB" sz="3200" b="1" dirty="0">
                <a:solidFill>
                  <a:srgbClr val="6600CC"/>
                </a:solidFill>
              </a:rPr>
              <a:t> </a:t>
            </a:r>
            <a:r>
              <a:rPr lang="en-GB" sz="3200" b="1" dirty="0" err="1">
                <a:solidFill>
                  <a:srgbClr val="6600CC"/>
                </a:solidFill>
              </a:rPr>
              <a:t>chữa</a:t>
            </a:r>
            <a:r>
              <a:rPr lang="en-GB" sz="3200" b="1" dirty="0">
                <a:solidFill>
                  <a:srgbClr val="6600CC"/>
                </a:solidFill>
              </a:rPr>
              <a:t> </a:t>
            </a:r>
            <a:r>
              <a:rPr lang="en-GB" sz="3200" b="1" dirty="0" err="1">
                <a:solidFill>
                  <a:srgbClr val="6600CC"/>
                </a:solidFill>
              </a:rPr>
              <a:t>lành</a:t>
            </a:r>
            <a:r>
              <a:rPr lang="en-GB" sz="3200" b="1" dirty="0">
                <a:solidFill>
                  <a:srgbClr val="6600CC"/>
                </a:solidFill>
              </a:rPr>
              <a:t>, </a:t>
            </a:r>
            <a:r>
              <a:rPr lang="en-GB" sz="3200" b="1" dirty="0" err="1">
                <a:solidFill>
                  <a:srgbClr val="6600CC"/>
                </a:solidFill>
              </a:rPr>
              <a:t>nhưng</a:t>
            </a:r>
            <a:r>
              <a:rPr lang="en-GB" sz="3200" b="1" dirty="0">
                <a:solidFill>
                  <a:srgbClr val="6600CC"/>
                </a:solidFill>
              </a:rPr>
              <a:t> </a:t>
            </a:r>
            <a:r>
              <a:rPr lang="en-GB" sz="3200" b="1" dirty="0" err="1">
                <a:solidFill>
                  <a:srgbClr val="6600CC"/>
                </a:solidFill>
              </a:rPr>
              <a:t>là</a:t>
            </a:r>
            <a:r>
              <a:rPr lang="en-GB" sz="3200" b="1" dirty="0">
                <a:solidFill>
                  <a:srgbClr val="6600CC"/>
                </a:solidFill>
              </a:rPr>
              <a:t> </a:t>
            </a:r>
            <a:r>
              <a:rPr lang="en-GB" sz="3200" b="1" dirty="0" err="1">
                <a:solidFill>
                  <a:srgbClr val="6600CC"/>
                </a:solidFill>
              </a:rPr>
              <a:t>Phúc</a:t>
            </a:r>
            <a:r>
              <a:rPr lang="en-GB" sz="3200" b="1" dirty="0">
                <a:solidFill>
                  <a:srgbClr val="6600CC"/>
                </a:solidFill>
              </a:rPr>
              <a:t> </a:t>
            </a:r>
            <a:r>
              <a:rPr lang="en-GB" sz="3200" b="1" dirty="0" err="1">
                <a:solidFill>
                  <a:srgbClr val="6600CC"/>
                </a:solidFill>
              </a:rPr>
              <a:t>Âm</a:t>
            </a:r>
            <a:r>
              <a:rPr lang="en-GB" sz="3200" b="1" dirty="0">
                <a:solidFill>
                  <a:srgbClr val="6600CC"/>
                </a:solidFill>
              </a:rPr>
              <a:t> </a:t>
            </a:r>
            <a:r>
              <a:rPr lang="en-GB" sz="3200" b="1" dirty="0" err="1">
                <a:solidFill>
                  <a:srgbClr val="6600CC"/>
                </a:solidFill>
              </a:rPr>
              <a:t>hóa</a:t>
            </a:r>
            <a:r>
              <a:rPr lang="en-GB" sz="3200" b="1" dirty="0">
                <a:solidFill>
                  <a:srgbClr val="6600CC"/>
                </a:solidFill>
              </a:rPr>
              <a:t> </a:t>
            </a:r>
            <a:r>
              <a:rPr lang="en-GB" sz="3200" b="1" dirty="0" err="1">
                <a:solidFill>
                  <a:srgbClr val="6600CC"/>
                </a:solidFill>
              </a:rPr>
              <a:t>môi</a:t>
            </a:r>
            <a:r>
              <a:rPr lang="en-GB" sz="3200" b="1" dirty="0">
                <a:solidFill>
                  <a:srgbClr val="6600CC"/>
                </a:solidFill>
              </a:rPr>
              <a:t> </a:t>
            </a:r>
            <a:r>
              <a:rPr lang="en-GB" sz="3200" b="1" dirty="0" err="1">
                <a:solidFill>
                  <a:srgbClr val="6600CC"/>
                </a:solidFill>
              </a:rPr>
              <a:t>trường</a:t>
            </a:r>
            <a:r>
              <a:rPr lang="en-GB" sz="3200" b="1" dirty="0">
                <a:solidFill>
                  <a:srgbClr val="6600CC"/>
                </a:solidFill>
              </a:rPr>
              <a:t> qua </a:t>
            </a:r>
            <a:r>
              <a:rPr lang="en-GB" sz="3200" b="1" dirty="0" err="1">
                <a:solidFill>
                  <a:srgbClr val="6600CC"/>
                </a:solidFill>
              </a:rPr>
              <a:t>việc</a:t>
            </a:r>
            <a:r>
              <a:rPr lang="en-GB" sz="3200" b="1" dirty="0">
                <a:solidFill>
                  <a:srgbClr val="6600CC"/>
                </a:solidFill>
              </a:rPr>
              <a:t> </a:t>
            </a:r>
            <a:r>
              <a:rPr lang="en-GB" sz="3200" b="1" dirty="0" err="1">
                <a:solidFill>
                  <a:srgbClr val="6600CC"/>
                </a:solidFill>
              </a:rPr>
              <a:t>hoán</a:t>
            </a:r>
            <a:r>
              <a:rPr lang="en-GB" sz="3200" b="1" dirty="0">
                <a:solidFill>
                  <a:srgbClr val="6600CC"/>
                </a:solidFill>
              </a:rPr>
              <a:t> </a:t>
            </a:r>
            <a:r>
              <a:rPr lang="en-GB" sz="3200" b="1" dirty="0" err="1">
                <a:solidFill>
                  <a:srgbClr val="6600CC"/>
                </a:solidFill>
              </a:rPr>
              <a:t>cải</a:t>
            </a:r>
            <a:r>
              <a:rPr lang="en-GB" sz="3200" b="1" dirty="0">
                <a:solidFill>
                  <a:srgbClr val="6600CC"/>
                </a:solidFill>
              </a:rPr>
              <a:t> </a:t>
            </a:r>
            <a:r>
              <a:rPr lang="en-GB" sz="3200" b="1" dirty="0" err="1">
                <a:solidFill>
                  <a:srgbClr val="6600CC"/>
                </a:solidFill>
              </a:rPr>
              <a:t>những</a:t>
            </a:r>
            <a:r>
              <a:rPr lang="en-GB" sz="3200" b="1" dirty="0">
                <a:solidFill>
                  <a:srgbClr val="6600CC"/>
                </a:solidFill>
              </a:rPr>
              <a:t> con </a:t>
            </a:r>
            <a:r>
              <a:rPr lang="en-GB" sz="3200" b="1" dirty="0" err="1">
                <a:solidFill>
                  <a:srgbClr val="6600CC"/>
                </a:solidFill>
              </a:rPr>
              <a:t>người</a:t>
            </a:r>
            <a:r>
              <a:rPr lang="en-GB" sz="3200" b="1" dirty="0">
                <a:solidFill>
                  <a:srgbClr val="6600CC"/>
                </a:solidFill>
              </a:rPr>
              <a:t> </a:t>
            </a:r>
            <a:r>
              <a:rPr lang="en-GB" sz="3200" b="1" dirty="0" err="1">
                <a:solidFill>
                  <a:srgbClr val="6600CC"/>
                </a:solidFill>
              </a:rPr>
              <a:t>xa</a:t>
            </a:r>
            <a:r>
              <a:rPr lang="en-GB" sz="3200" b="1" dirty="0">
                <a:solidFill>
                  <a:srgbClr val="6600CC"/>
                </a:solidFill>
              </a:rPr>
              <a:t> </a:t>
            </a:r>
            <a:r>
              <a:rPr lang="en-GB" sz="3200" b="1" dirty="0" err="1">
                <a:solidFill>
                  <a:srgbClr val="6600CC"/>
                </a:solidFill>
              </a:rPr>
              <a:t>cách</a:t>
            </a:r>
            <a:r>
              <a:rPr lang="en-GB" sz="3200" b="1" dirty="0">
                <a:solidFill>
                  <a:srgbClr val="6600CC"/>
                </a:solidFill>
              </a:rPr>
              <a:t> </a:t>
            </a:r>
            <a:r>
              <a:rPr lang="en-GB" sz="3200" b="1" dirty="0" err="1">
                <a:solidFill>
                  <a:srgbClr val="6600CC"/>
                </a:solidFill>
              </a:rPr>
              <a:t>một</a:t>
            </a:r>
            <a:r>
              <a:rPr lang="en-GB" sz="3200" b="1" dirty="0">
                <a:solidFill>
                  <a:srgbClr val="6600CC"/>
                </a:solidFill>
              </a:rPr>
              <a:t> </a:t>
            </a:r>
            <a:r>
              <a:rPr lang="en-GB" sz="3200" b="1" dirty="0" err="1">
                <a:solidFill>
                  <a:srgbClr val="6600CC"/>
                </a:solidFill>
              </a:rPr>
              <a:t>cách</a:t>
            </a:r>
            <a:r>
              <a:rPr lang="en-GB" sz="3200" b="1" dirty="0">
                <a:solidFill>
                  <a:srgbClr val="6600CC"/>
                </a:solidFill>
              </a:rPr>
              <a:t> </a:t>
            </a:r>
            <a:r>
              <a:rPr lang="en-GB" sz="3200" b="1" dirty="0" err="1">
                <a:solidFill>
                  <a:srgbClr val="6600CC"/>
                </a:solidFill>
              </a:rPr>
              <a:t>toàn</a:t>
            </a:r>
            <a:r>
              <a:rPr lang="en-GB" sz="3200" b="1" dirty="0">
                <a:solidFill>
                  <a:srgbClr val="6600CC"/>
                </a:solidFill>
              </a:rPr>
              <a:t> </a:t>
            </a:r>
            <a:r>
              <a:rPr lang="en-GB" sz="3200" b="1" dirty="0" err="1">
                <a:solidFill>
                  <a:srgbClr val="6600CC"/>
                </a:solidFill>
              </a:rPr>
              <a:t>diện</a:t>
            </a:r>
            <a:r>
              <a:rPr lang="en-GB" sz="3200" b="1" dirty="0">
                <a:solidFill>
                  <a:srgbClr val="6600CC"/>
                </a:solidFill>
              </a:rPr>
              <a:t> </a:t>
            </a:r>
            <a:r>
              <a:rPr lang="en-GB" sz="3200" b="1" dirty="0" err="1">
                <a:solidFill>
                  <a:srgbClr val="6600CC"/>
                </a:solidFill>
              </a:rPr>
              <a:t>để</a:t>
            </a:r>
            <a:r>
              <a:rPr lang="en-GB" sz="3200" b="1" dirty="0">
                <a:solidFill>
                  <a:srgbClr val="6600CC"/>
                </a:solidFill>
              </a:rPr>
              <a:t> </a:t>
            </a:r>
            <a:r>
              <a:rPr lang="en-GB" sz="3200" b="1" dirty="0" err="1">
                <a:solidFill>
                  <a:srgbClr val="6600CC"/>
                </a:solidFill>
              </a:rPr>
              <a:t>họ</a:t>
            </a:r>
            <a:r>
              <a:rPr lang="en-GB" sz="3200" b="1" dirty="0">
                <a:solidFill>
                  <a:srgbClr val="6600CC"/>
                </a:solidFill>
              </a:rPr>
              <a:t> </a:t>
            </a:r>
            <a:r>
              <a:rPr lang="en-GB" sz="3200" b="1" dirty="0" err="1">
                <a:solidFill>
                  <a:srgbClr val="6600CC"/>
                </a:solidFill>
              </a:rPr>
              <a:t>trở</a:t>
            </a:r>
            <a:r>
              <a:rPr lang="en-GB" sz="3200" b="1" dirty="0">
                <a:solidFill>
                  <a:srgbClr val="6600CC"/>
                </a:solidFill>
              </a:rPr>
              <a:t> </a:t>
            </a:r>
            <a:r>
              <a:rPr lang="en-GB" sz="3200" b="1" dirty="0" err="1">
                <a:solidFill>
                  <a:srgbClr val="6600CC"/>
                </a:solidFill>
              </a:rPr>
              <a:t>thành</a:t>
            </a:r>
            <a:r>
              <a:rPr lang="en-GB" sz="3200" b="1" dirty="0">
                <a:solidFill>
                  <a:srgbClr val="6600CC"/>
                </a:solidFill>
              </a:rPr>
              <a:t> </a:t>
            </a:r>
            <a:r>
              <a:rPr lang="en-GB" sz="3200" b="1" dirty="0" err="1">
                <a:solidFill>
                  <a:srgbClr val="6600CC"/>
                </a:solidFill>
              </a:rPr>
              <a:t>tông</a:t>
            </a:r>
            <a:r>
              <a:rPr lang="en-GB" sz="3200" b="1" dirty="0">
                <a:solidFill>
                  <a:srgbClr val="6600CC"/>
                </a:solidFill>
              </a:rPr>
              <a:t> </a:t>
            </a:r>
            <a:r>
              <a:rPr lang="en-GB" sz="3200" b="1" dirty="0" err="1">
                <a:solidFill>
                  <a:srgbClr val="6600CC"/>
                </a:solidFill>
              </a:rPr>
              <a:t>đồ</a:t>
            </a:r>
            <a:r>
              <a:rPr lang="en-GB" sz="3200" b="1" dirty="0">
                <a:solidFill>
                  <a:srgbClr val="6600CC"/>
                </a:solidFill>
              </a:rPr>
              <a:t> </a:t>
            </a:r>
            <a:r>
              <a:rPr lang="en-GB" sz="3200" b="1" dirty="0" err="1">
                <a:solidFill>
                  <a:srgbClr val="6600CC"/>
                </a:solidFill>
              </a:rPr>
              <a:t>của</a:t>
            </a:r>
            <a:r>
              <a:rPr lang="en-GB" sz="3200" b="1" dirty="0">
                <a:solidFill>
                  <a:srgbClr val="6600CC"/>
                </a:solidFill>
              </a:rPr>
              <a:t> </a:t>
            </a:r>
            <a:r>
              <a:rPr lang="en-GB" sz="3200" b="1" dirty="0" err="1">
                <a:solidFill>
                  <a:srgbClr val="6600CC"/>
                </a:solidFill>
              </a:rPr>
              <a:t>Chúa</a:t>
            </a:r>
            <a:endParaRPr lang="en-GB" sz="3200" b="1" dirty="0">
              <a:solidFill>
                <a:srgbClr val="6600CC"/>
              </a:solidFill>
            </a:endParaRPr>
          </a:p>
          <a:p>
            <a:pPr marL="914400" lvl="1" indent="-457200" algn="l">
              <a:buFontTx/>
              <a:buChar char="-"/>
            </a:pPr>
            <a:endParaRPr lang="en-GB" sz="3200" b="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65078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C3C224-43F1-45D8-830F-151857E18257}"/>
              </a:ext>
            </a:extLst>
          </p:cNvPr>
          <p:cNvSpPr/>
          <p:nvPr/>
        </p:nvSpPr>
        <p:spPr>
          <a:xfrm>
            <a:off x="2900219" y="484907"/>
            <a:ext cx="8774545" cy="59944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E1AEAD4-FC5B-44E4-A30E-CAABDD050274}"/>
              </a:ext>
            </a:extLst>
          </p:cNvPr>
          <p:cNvSpPr/>
          <p:nvPr/>
        </p:nvSpPr>
        <p:spPr>
          <a:xfrm>
            <a:off x="1025237" y="443344"/>
            <a:ext cx="1865746" cy="605905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1025237" y="3810358"/>
            <a:ext cx="1865746" cy="1042987"/>
          </a:xfrm>
        </p:spPr>
        <p:txBody>
          <a:bodyPr>
            <a:noAutofit/>
          </a:bodyPr>
          <a:lstStyle/>
          <a:p>
            <a:r>
              <a:rPr lang="en-US" sz="3200" b="1" dirty="0" err="1">
                <a:solidFill>
                  <a:srgbClr val="FFFF00"/>
                </a:solidFill>
                <a:latin typeface="+mn-lt"/>
              </a:rPr>
              <a:t>Lòng</a:t>
            </a:r>
            <a:r>
              <a:rPr lang="en-US" sz="3200" b="1" dirty="0">
                <a:solidFill>
                  <a:srgbClr val="FFFF00"/>
                </a:solidFill>
                <a:latin typeface="+mn-lt"/>
              </a:rPr>
              <a:t> </a:t>
            </a:r>
            <a:br>
              <a:rPr lang="en-US" sz="3200" b="1" dirty="0">
                <a:solidFill>
                  <a:srgbClr val="FFFF00"/>
                </a:solidFill>
                <a:latin typeface="+mn-lt"/>
              </a:rPr>
            </a:br>
            <a:r>
              <a:rPr lang="en-US" sz="3200" b="1" dirty="0" err="1">
                <a:solidFill>
                  <a:srgbClr val="FFFF00"/>
                </a:solidFill>
                <a:latin typeface="+mn-lt"/>
              </a:rPr>
              <a:t>Bác</a:t>
            </a:r>
            <a:r>
              <a:rPr lang="en-US" sz="3200" b="1" dirty="0">
                <a:solidFill>
                  <a:srgbClr val="FFFF00"/>
                </a:solidFill>
                <a:latin typeface="+mn-lt"/>
              </a:rPr>
              <a:t> </a:t>
            </a:r>
            <a:r>
              <a:rPr lang="en-US" sz="3200" b="1" dirty="0" err="1">
                <a:solidFill>
                  <a:srgbClr val="FFFF00"/>
                </a:solidFill>
                <a:latin typeface="+mn-lt"/>
              </a:rPr>
              <a:t>Ái</a:t>
            </a:r>
            <a:br>
              <a:rPr lang="en-US" sz="3200" b="1" dirty="0">
                <a:solidFill>
                  <a:srgbClr val="FFFF00"/>
                </a:solidFill>
                <a:latin typeface="+mn-lt"/>
              </a:rPr>
            </a:br>
            <a:br>
              <a:rPr lang="en-US" sz="3200" b="1" dirty="0">
                <a:solidFill>
                  <a:srgbClr val="FFFF00"/>
                </a:solidFill>
                <a:latin typeface="+mn-lt"/>
              </a:rPr>
            </a:br>
            <a:br>
              <a:rPr lang="en-US" sz="3200" b="1" dirty="0">
                <a:solidFill>
                  <a:srgbClr val="FFFF00"/>
                </a:solidFill>
                <a:latin typeface="+mn-lt"/>
              </a:rPr>
            </a:br>
            <a:r>
              <a:rPr lang="en-US" sz="3200" b="1" dirty="0">
                <a:solidFill>
                  <a:srgbClr val="FFFF00"/>
                </a:solidFill>
                <a:latin typeface="+mn-lt"/>
              </a:rPr>
              <a:t>Ng</a:t>
            </a:r>
            <a:r>
              <a:rPr lang="vi-VN" sz="3200" b="1" dirty="0">
                <a:solidFill>
                  <a:srgbClr val="FFFF00"/>
                </a:solidFill>
                <a:latin typeface="+mn-lt"/>
              </a:rPr>
              <a:t>ườ</a:t>
            </a:r>
            <a:r>
              <a:rPr lang="en-US" sz="3200" b="1" dirty="0">
                <a:solidFill>
                  <a:srgbClr val="FFFF00"/>
                </a:solidFill>
                <a:latin typeface="+mn-lt"/>
              </a:rPr>
              <a:t>i </a:t>
            </a:r>
            <a:r>
              <a:rPr lang="en-US" sz="3200" b="1" dirty="0" err="1">
                <a:solidFill>
                  <a:srgbClr val="FFFF00"/>
                </a:solidFill>
                <a:latin typeface="+mn-lt"/>
              </a:rPr>
              <a:t>Bảo</a:t>
            </a:r>
            <a:r>
              <a:rPr lang="en-US" sz="3200" b="1" dirty="0">
                <a:solidFill>
                  <a:srgbClr val="FFFF00"/>
                </a:solidFill>
                <a:latin typeface="+mn-lt"/>
              </a:rPr>
              <a:t> </a:t>
            </a:r>
            <a:r>
              <a:rPr lang="en-US" sz="3200" b="1" dirty="0" err="1">
                <a:solidFill>
                  <a:srgbClr val="FFFF00"/>
                </a:solidFill>
                <a:latin typeface="+mn-lt"/>
              </a:rPr>
              <a:t>Trợ</a:t>
            </a:r>
            <a:br>
              <a:rPr lang="en-US" sz="3200" b="1" dirty="0">
                <a:solidFill>
                  <a:srgbClr val="FFFF00"/>
                </a:solidFill>
                <a:latin typeface="+mn-lt"/>
              </a:rPr>
            </a:br>
            <a:r>
              <a:rPr lang="en-US" sz="3200" b="1" dirty="0">
                <a:solidFill>
                  <a:srgbClr val="FFFF00"/>
                </a:solidFill>
                <a:latin typeface="+mn-lt"/>
              </a:rPr>
              <a:t>- </a:t>
            </a:r>
            <a:br>
              <a:rPr lang="en-US" sz="3200" b="1" dirty="0">
                <a:solidFill>
                  <a:srgbClr val="FFFF00"/>
                </a:solidFill>
                <a:latin typeface="+mn-lt"/>
              </a:rPr>
            </a:br>
            <a:r>
              <a:rPr lang="en-US" sz="3200" b="1" dirty="0" err="1">
                <a:solidFill>
                  <a:srgbClr val="FFFF00"/>
                </a:solidFill>
                <a:latin typeface="+mn-lt"/>
              </a:rPr>
              <a:t>Ứng</a:t>
            </a:r>
            <a:r>
              <a:rPr lang="en-US" sz="3200" b="1" dirty="0">
                <a:solidFill>
                  <a:srgbClr val="FFFF00"/>
                </a:solidFill>
                <a:latin typeface="+mn-lt"/>
              </a:rPr>
              <a:t> </a:t>
            </a:r>
            <a:r>
              <a:rPr lang="en-US" sz="3200" b="1" dirty="0" err="1">
                <a:solidFill>
                  <a:srgbClr val="FFFF00"/>
                </a:solidFill>
                <a:latin typeface="+mn-lt"/>
              </a:rPr>
              <a:t>Viên</a:t>
            </a:r>
            <a:endParaRPr lang="en-GB" sz="3200" b="1" dirty="0">
              <a:solidFill>
                <a:srgbClr val="FFFF00"/>
              </a:solidFill>
              <a:latin typeface="+mn-lt"/>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3500582" y="1293091"/>
            <a:ext cx="7906327" cy="4359564"/>
          </a:xfrm>
        </p:spPr>
        <p:txBody>
          <a:bodyPr>
            <a:normAutofit/>
          </a:bodyPr>
          <a:lstStyle/>
          <a:p>
            <a:pPr algn="l"/>
            <a:r>
              <a:rPr lang="en-GB" sz="3600" b="1" i="1" dirty="0" err="1">
                <a:solidFill>
                  <a:srgbClr val="6600CC"/>
                </a:solidFill>
                <a:highlight>
                  <a:srgbClr val="FFFF00"/>
                </a:highlight>
              </a:rPr>
              <a:t>Không</a:t>
            </a:r>
            <a:r>
              <a:rPr lang="en-GB" sz="3600" b="1" i="1" dirty="0">
                <a:solidFill>
                  <a:srgbClr val="6600CC"/>
                </a:solidFill>
                <a:highlight>
                  <a:srgbClr val="FFFF00"/>
                </a:highlight>
              </a:rPr>
              <a:t> </a:t>
            </a:r>
            <a:r>
              <a:rPr lang="en-GB" sz="3600" b="1" i="1" dirty="0" err="1">
                <a:solidFill>
                  <a:srgbClr val="6600CC"/>
                </a:solidFill>
                <a:highlight>
                  <a:srgbClr val="FFFF00"/>
                </a:highlight>
              </a:rPr>
              <a:t>nên</a:t>
            </a:r>
            <a:r>
              <a:rPr lang="en-GB" sz="3600" b="1" i="1" dirty="0">
                <a:solidFill>
                  <a:srgbClr val="6600CC"/>
                </a:solidFill>
                <a:highlight>
                  <a:srgbClr val="FFFF00"/>
                </a:highlight>
              </a:rPr>
              <a:t> </a:t>
            </a:r>
            <a:r>
              <a:rPr lang="en-GB" sz="3600" b="1" i="1" dirty="0" err="1">
                <a:solidFill>
                  <a:srgbClr val="6600CC"/>
                </a:solidFill>
              </a:rPr>
              <a:t>giới</a:t>
            </a:r>
            <a:r>
              <a:rPr lang="en-GB" sz="3600" b="1" i="1" dirty="0">
                <a:solidFill>
                  <a:srgbClr val="6600CC"/>
                </a:solidFill>
              </a:rPr>
              <a:t> </a:t>
            </a:r>
            <a:r>
              <a:rPr lang="en-GB" sz="3600" b="1" i="1" dirty="0" err="1">
                <a:solidFill>
                  <a:srgbClr val="6600CC"/>
                </a:solidFill>
              </a:rPr>
              <a:t>thiệu</a:t>
            </a:r>
            <a:r>
              <a:rPr lang="en-GB" sz="3600" b="1" i="1" dirty="0">
                <a:solidFill>
                  <a:srgbClr val="6600CC"/>
                </a:solidFill>
              </a:rPr>
              <a:t> </a:t>
            </a:r>
            <a:r>
              <a:rPr lang="en-GB" sz="3600" b="1" i="1" dirty="0" err="1">
                <a:solidFill>
                  <a:srgbClr val="6600CC"/>
                </a:solidFill>
              </a:rPr>
              <a:t>đi</a:t>
            </a:r>
            <a:r>
              <a:rPr lang="en-GB" sz="3600" b="1" i="1" dirty="0">
                <a:solidFill>
                  <a:srgbClr val="6600CC"/>
                </a:solidFill>
              </a:rPr>
              <a:t> </a:t>
            </a:r>
            <a:r>
              <a:rPr lang="en-GB" sz="3600" b="1" i="1" dirty="0" err="1">
                <a:solidFill>
                  <a:srgbClr val="6600CC"/>
                </a:solidFill>
              </a:rPr>
              <a:t>dự</a:t>
            </a:r>
            <a:r>
              <a:rPr lang="en-GB" sz="3600" b="1" i="1" dirty="0">
                <a:solidFill>
                  <a:srgbClr val="6600CC"/>
                </a:solidFill>
              </a:rPr>
              <a:t> </a:t>
            </a:r>
            <a:r>
              <a:rPr lang="en-GB" sz="3600" b="1" i="1" dirty="0" err="1">
                <a:solidFill>
                  <a:srgbClr val="6600CC"/>
                </a:solidFill>
              </a:rPr>
              <a:t>Khóa</a:t>
            </a:r>
            <a:r>
              <a:rPr lang="en-GB" sz="3600" b="1" i="1" dirty="0">
                <a:solidFill>
                  <a:srgbClr val="6600CC"/>
                </a:solidFill>
              </a:rPr>
              <a:t> </a:t>
            </a:r>
            <a:r>
              <a:rPr lang="en-GB" sz="3600" b="1" i="1" dirty="0" err="1">
                <a:solidFill>
                  <a:srgbClr val="6600CC"/>
                </a:solidFill>
              </a:rPr>
              <a:t>Cursillo</a:t>
            </a:r>
            <a:r>
              <a:rPr lang="en-GB" sz="3600" b="1" i="1" dirty="0">
                <a:solidFill>
                  <a:srgbClr val="6600CC"/>
                </a:solidFill>
              </a:rPr>
              <a:t> </a:t>
            </a:r>
          </a:p>
          <a:p>
            <a:pPr algn="l"/>
            <a:r>
              <a:rPr lang="en-GB" sz="3600" b="1" i="1" dirty="0" err="1">
                <a:solidFill>
                  <a:srgbClr val="6600CC"/>
                </a:solidFill>
              </a:rPr>
              <a:t>những</a:t>
            </a:r>
            <a:r>
              <a:rPr lang="en-GB" sz="3600" b="1" i="1" dirty="0">
                <a:solidFill>
                  <a:srgbClr val="6600CC"/>
                </a:solidFill>
              </a:rPr>
              <a:t> </a:t>
            </a:r>
            <a:r>
              <a:rPr lang="en-GB" sz="3600" b="1" i="1" dirty="0" err="1">
                <a:solidFill>
                  <a:srgbClr val="6600CC"/>
                </a:solidFill>
              </a:rPr>
              <a:t>người</a:t>
            </a:r>
            <a:r>
              <a:rPr lang="en-GB" sz="3600" b="1" i="1" dirty="0">
                <a:solidFill>
                  <a:srgbClr val="6600CC"/>
                </a:solidFill>
              </a:rPr>
              <a:t> </a:t>
            </a:r>
            <a:r>
              <a:rPr lang="en-GB" sz="3600" b="1" i="1" dirty="0" err="1">
                <a:solidFill>
                  <a:srgbClr val="6600CC"/>
                </a:solidFill>
              </a:rPr>
              <a:t>sẽ</a:t>
            </a:r>
            <a:r>
              <a:rPr lang="en-GB" sz="3600" b="1" i="1" dirty="0">
                <a:solidFill>
                  <a:srgbClr val="6600CC"/>
                </a:solidFill>
              </a:rPr>
              <a:t> </a:t>
            </a:r>
            <a:r>
              <a:rPr lang="en-GB" sz="3600" b="1" i="1" dirty="0" err="1">
                <a:solidFill>
                  <a:srgbClr val="6600CC"/>
                </a:solidFill>
              </a:rPr>
              <a:t>không</a:t>
            </a:r>
            <a:r>
              <a:rPr lang="en-GB" sz="3600" b="1" i="1" dirty="0">
                <a:solidFill>
                  <a:srgbClr val="6600CC"/>
                </a:solidFill>
              </a:rPr>
              <a:t> </a:t>
            </a:r>
            <a:r>
              <a:rPr lang="en-GB" sz="3600" b="1" i="1" dirty="0" err="1">
                <a:solidFill>
                  <a:srgbClr val="6600CC"/>
                </a:solidFill>
              </a:rPr>
              <a:t>hưởng</a:t>
            </a:r>
            <a:r>
              <a:rPr lang="en-GB" sz="3600" b="1" i="1" dirty="0">
                <a:solidFill>
                  <a:srgbClr val="6600CC"/>
                </a:solidFill>
              </a:rPr>
              <a:t> </a:t>
            </a:r>
            <a:r>
              <a:rPr lang="en-GB" sz="3600" b="1" i="1" dirty="0" err="1">
                <a:solidFill>
                  <a:srgbClr val="6600CC"/>
                </a:solidFill>
              </a:rPr>
              <a:t>lợi</a:t>
            </a:r>
            <a:r>
              <a:rPr lang="en-GB" sz="3600" b="1" i="1" dirty="0">
                <a:solidFill>
                  <a:srgbClr val="6600CC"/>
                </a:solidFill>
              </a:rPr>
              <a:t> </a:t>
            </a:r>
            <a:r>
              <a:rPr lang="en-GB" sz="3600" b="1" i="1" dirty="0" err="1">
                <a:solidFill>
                  <a:srgbClr val="6600CC"/>
                </a:solidFill>
              </a:rPr>
              <a:t>ích</a:t>
            </a:r>
            <a:r>
              <a:rPr lang="en-GB" sz="3600" b="1" i="1" dirty="0">
                <a:solidFill>
                  <a:srgbClr val="6600CC"/>
                </a:solidFill>
              </a:rPr>
              <a:t> </a:t>
            </a:r>
            <a:r>
              <a:rPr lang="en-GB" sz="3600" b="1" i="1" dirty="0" err="1">
                <a:solidFill>
                  <a:srgbClr val="6600CC"/>
                </a:solidFill>
              </a:rPr>
              <a:t>gì</a:t>
            </a:r>
            <a:r>
              <a:rPr lang="en-GB" sz="3600" b="1" i="1" dirty="0">
                <a:solidFill>
                  <a:srgbClr val="6600CC"/>
                </a:solidFill>
              </a:rPr>
              <a:t> </a:t>
            </a:r>
            <a:r>
              <a:rPr lang="en-GB" sz="3600" b="1" i="1" dirty="0" err="1">
                <a:solidFill>
                  <a:srgbClr val="6600CC"/>
                </a:solidFill>
              </a:rPr>
              <a:t>từ</a:t>
            </a:r>
            <a:r>
              <a:rPr lang="en-GB" sz="3600" b="1" i="1" dirty="0">
                <a:solidFill>
                  <a:srgbClr val="6600CC"/>
                </a:solidFill>
              </a:rPr>
              <a:t> </a:t>
            </a:r>
            <a:r>
              <a:rPr lang="en-GB" sz="3600" b="1" i="1" dirty="0" err="1">
                <a:solidFill>
                  <a:srgbClr val="6600CC"/>
                </a:solidFill>
              </a:rPr>
              <a:t>Khóa</a:t>
            </a:r>
            <a:r>
              <a:rPr lang="en-GB" sz="3600" b="1" i="1" dirty="0">
                <a:solidFill>
                  <a:srgbClr val="6600CC"/>
                </a:solidFill>
              </a:rPr>
              <a:t> </a:t>
            </a:r>
            <a:r>
              <a:rPr lang="en-GB" sz="3600" b="1" i="1" dirty="0" err="1">
                <a:solidFill>
                  <a:srgbClr val="6600CC"/>
                </a:solidFill>
              </a:rPr>
              <a:t>Học</a:t>
            </a:r>
            <a:r>
              <a:rPr lang="en-GB" sz="3600" b="1" i="1" dirty="0">
                <a:solidFill>
                  <a:srgbClr val="6600CC"/>
                </a:solidFill>
              </a:rPr>
              <a:t>, </a:t>
            </a:r>
          </a:p>
          <a:p>
            <a:pPr algn="l"/>
            <a:r>
              <a:rPr lang="en-GB" sz="3600" b="1" i="1" dirty="0" err="1">
                <a:solidFill>
                  <a:srgbClr val="6600CC"/>
                </a:solidFill>
              </a:rPr>
              <a:t>cũng</a:t>
            </a:r>
            <a:r>
              <a:rPr lang="en-GB" sz="3600" b="1" i="1" dirty="0">
                <a:solidFill>
                  <a:srgbClr val="6600CC"/>
                </a:solidFill>
              </a:rPr>
              <a:t> </a:t>
            </a:r>
            <a:r>
              <a:rPr lang="en-GB" sz="3600" b="1" i="1" dirty="0" err="1">
                <a:solidFill>
                  <a:srgbClr val="6600CC"/>
                </a:solidFill>
              </a:rPr>
              <a:t>như</a:t>
            </a:r>
            <a:r>
              <a:rPr lang="en-GB" sz="3600" b="1" i="1" dirty="0">
                <a:solidFill>
                  <a:srgbClr val="6600CC"/>
                </a:solidFill>
              </a:rPr>
              <a:t> </a:t>
            </a:r>
            <a:r>
              <a:rPr lang="en-GB" sz="3600" b="1" i="1" dirty="0" err="1">
                <a:solidFill>
                  <a:srgbClr val="6600CC"/>
                </a:solidFill>
              </a:rPr>
              <a:t>những</a:t>
            </a:r>
            <a:r>
              <a:rPr lang="en-GB" sz="3600" b="1" i="1" dirty="0">
                <a:solidFill>
                  <a:srgbClr val="6600CC"/>
                </a:solidFill>
              </a:rPr>
              <a:t> </a:t>
            </a:r>
            <a:r>
              <a:rPr lang="en-GB" sz="3600" b="1" i="1" dirty="0" err="1">
                <a:solidFill>
                  <a:srgbClr val="6600CC"/>
                </a:solidFill>
              </a:rPr>
              <a:t>người</a:t>
            </a:r>
            <a:r>
              <a:rPr lang="en-GB" sz="3600" b="1" i="1" dirty="0">
                <a:solidFill>
                  <a:srgbClr val="6600CC"/>
                </a:solidFill>
              </a:rPr>
              <a:t> </a:t>
            </a:r>
            <a:r>
              <a:rPr lang="en-GB" sz="3600" b="1" i="1" dirty="0" err="1">
                <a:solidFill>
                  <a:srgbClr val="6600CC"/>
                </a:solidFill>
              </a:rPr>
              <a:t>có</a:t>
            </a:r>
            <a:r>
              <a:rPr lang="en-GB" sz="3600" b="1" i="1" dirty="0">
                <a:solidFill>
                  <a:srgbClr val="6600CC"/>
                </a:solidFill>
              </a:rPr>
              <a:t> </a:t>
            </a:r>
            <a:r>
              <a:rPr lang="en-GB" sz="3600" b="1" i="1" dirty="0" err="1">
                <a:solidFill>
                  <a:srgbClr val="6600CC"/>
                </a:solidFill>
              </a:rPr>
              <a:t>những</a:t>
            </a:r>
            <a:r>
              <a:rPr lang="en-GB" sz="3600" b="1" i="1" dirty="0">
                <a:solidFill>
                  <a:srgbClr val="6600CC"/>
                </a:solidFill>
              </a:rPr>
              <a:t> </a:t>
            </a:r>
            <a:r>
              <a:rPr lang="en-GB" sz="3600" b="1" i="1" dirty="0" err="1">
                <a:solidFill>
                  <a:srgbClr val="6600CC"/>
                </a:solidFill>
              </a:rPr>
              <a:t>vấn</a:t>
            </a:r>
            <a:r>
              <a:rPr lang="en-GB" sz="3600" b="1" i="1" dirty="0">
                <a:solidFill>
                  <a:srgbClr val="6600CC"/>
                </a:solidFill>
              </a:rPr>
              <a:t> </a:t>
            </a:r>
            <a:r>
              <a:rPr lang="en-GB" sz="3600" b="1" i="1" dirty="0" err="1">
                <a:solidFill>
                  <a:srgbClr val="6600CC"/>
                </a:solidFill>
              </a:rPr>
              <a:t>đề</a:t>
            </a:r>
            <a:r>
              <a:rPr lang="en-GB" sz="3600" b="1" i="1" dirty="0">
                <a:solidFill>
                  <a:srgbClr val="6600CC"/>
                </a:solidFill>
              </a:rPr>
              <a:t> </a:t>
            </a:r>
            <a:r>
              <a:rPr lang="en-GB" sz="3600" b="1" i="1" dirty="0" err="1">
                <a:solidFill>
                  <a:srgbClr val="6600CC"/>
                </a:solidFill>
              </a:rPr>
              <a:t>khó</a:t>
            </a:r>
            <a:r>
              <a:rPr lang="en-GB" sz="3600" b="1" i="1" dirty="0">
                <a:solidFill>
                  <a:srgbClr val="6600CC"/>
                </a:solidFill>
              </a:rPr>
              <a:t> </a:t>
            </a:r>
            <a:r>
              <a:rPr lang="en-GB" sz="3600" b="1" i="1" dirty="0" err="1">
                <a:solidFill>
                  <a:srgbClr val="6600CC"/>
                </a:solidFill>
              </a:rPr>
              <a:t>khăn</a:t>
            </a:r>
            <a:r>
              <a:rPr lang="en-GB" sz="3600" b="1" i="1" dirty="0">
                <a:solidFill>
                  <a:srgbClr val="6600CC"/>
                </a:solidFill>
              </a:rPr>
              <a:t> </a:t>
            </a:r>
            <a:r>
              <a:rPr lang="en-GB" sz="3600" b="1" i="1" dirty="0" err="1">
                <a:solidFill>
                  <a:srgbClr val="6600CC"/>
                </a:solidFill>
              </a:rPr>
              <a:t>mà</a:t>
            </a:r>
            <a:r>
              <a:rPr lang="en-GB" sz="3600" b="1" i="1" dirty="0">
                <a:solidFill>
                  <a:srgbClr val="6600CC"/>
                </a:solidFill>
              </a:rPr>
              <a:t> </a:t>
            </a:r>
            <a:r>
              <a:rPr lang="en-GB" sz="3600" b="1" i="1" dirty="0" err="1">
                <a:solidFill>
                  <a:srgbClr val="6600CC"/>
                </a:solidFill>
              </a:rPr>
              <a:t>Khóa</a:t>
            </a:r>
            <a:r>
              <a:rPr lang="en-GB" sz="3600" b="1" i="1" dirty="0">
                <a:solidFill>
                  <a:srgbClr val="6600CC"/>
                </a:solidFill>
              </a:rPr>
              <a:t> </a:t>
            </a:r>
            <a:r>
              <a:rPr lang="en-GB" sz="3600" b="1" i="1" dirty="0" err="1">
                <a:solidFill>
                  <a:srgbClr val="6600CC"/>
                </a:solidFill>
              </a:rPr>
              <a:t>Cursillo</a:t>
            </a:r>
            <a:r>
              <a:rPr lang="en-GB" sz="3600" b="1" i="1" dirty="0">
                <a:solidFill>
                  <a:srgbClr val="6600CC"/>
                </a:solidFill>
              </a:rPr>
              <a:t> </a:t>
            </a:r>
            <a:r>
              <a:rPr lang="en-GB" sz="3600" b="1" i="1" dirty="0" err="1">
                <a:solidFill>
                  <a:srgbClr val="6600CC"/>
                </a:solidFill>
              </a:rPr>
              <a:t>không</a:t>
            </a:r>
            <a:r>
              <a:rPr lang="en-GB" sz="3600" b="1" i="1" dirty="0">
                <a:solidFill>
                  <a:srgbClr val="6600CC"/>
                </a:solidFill>
              </a:rPr>
              <a:t> </a:t>
            </a:r>
            <a:r>
              <a:rPr lang="en-GB" sz="3600" b="1" i="1" dirty="0" err="1">
                <a:solidFill>
                  <a:srgbClr val="6600CC"/>
                </a:solidFill>
              </a:rPr>
              <a:t>thể</a:t>
            </a:r>
            <a:r>
              <a:rPr lang="en-GB" sz="3600" b="1" i="1" dirty="0">
                <a:solidFill>
                  <a:srgbClr val="6600CC"/>
                </a:solidFill>
              </a:rPr>
              <a:t> </a:t>
            </a:r>
            <a:r>
              <a:rPr lang="en-GB" sz="3600" b="1" i="1" dirty="0" err="1">
                <a:solidFill>
                  <a:srgbClr val="6600CC"/>
                </a:solidFill>
              </a:rPr>
              <a:t>nào</a:t>
            </a:r>
            <a:r>
              <a:rPr lang="en-GB" sz="3600" b="1" i="1" dirty="0">
                <a:solidFill>
                  <a:srgbClr val="6600CC"/>
                </a:solidFill>
              </a:rPr>
              <a:t> </a:t>
            </a:r>
            <a:r>
              <a:rPr lang="en-GB" sz="3600" b="1" i="1" dirty="0" err="1">
                <a:solidFill>
                  <a:srgbClr val="6600CC"/>
                </a:solidFill>
              </a:rPr>
              <a:t>giúp</a:t>
            </a:r>
            <a:r>
              <a:rPr lang="en-GB" sz="3600" b="1" i="1" dirty="0">
                <a:solidFill>
                  <a:srgbClr val="6600CC"/>
                </a:solidFill>
              </a:rPr>
              <a:t> </a:t>
            </a:r>
            <a:r>
              <a:rPr lang="en-GB" sz="3600" b="1" i="1" dirty="0" err="1">
                <a:solidFill>
                  <a:srgbClr val="6600CC"/>
                </a:solidFill>
              </a:rPr>
              <a:t>tìm</a:t>
            </a:r>
            <a:r>
              <a:rPr lang="en-GB" sz="3600" b="1" i="1" dirty="0">
                <a:solidFill>
                  <a:srgbClr val="6600CC"/>
                </a:solidFill>
              </a:rPr>
              <a:t> </a:t>
            </a:r>
            <a:r>
              <a:rPr lang="en-GB" sz="3600" b="1" i="1" dirty="0" err="1">
                <a:solidFill>
                  <a:srgbClr val="6600CC"/>
                </a:solidFill>
              </a:rPr>
              <a:t>ra</a:t>
            </a:r>
            <a:r>
              <a:rPr lang="en-GB" sz="3600" b="1" i="1" dirty="0">
                <a:solidFill>
                  <a:srgbClr val="6600CC"/>
                </a:solidFill>
              </a:rPr>
              <a:t> </a:t>
            </a:r>
            <a:r>
              <a:rPr lang="en-GB" sz="3600" b="1" i="1" dirty="0" err="1">
                <a:solidFill>
                  <a:srgbClr val="6600CC"/>
                </a:solidFill>
              </a:rPr>
              <a:t>được</a:t>
            </a:r>
            <a:r>
              <a:rPr lang="en-GB" sz="3600" b="1" i="1" dirty="0">
                <a:solidFill>
                  <a:srgbClr val="6600CC"/>
                </a:solidFill>
              </a:rPr>
              <a:t> </a:t>
            </a:r>
            <a:r>
              <a:rPr lang="en-GB" sz="3600" b="1" i="1" dirty="0" err="1">
                <a:solidFill>
                  <a:srgbClr val="6600CC"/>
                </a:solidFill>
              </a:rPr>
              <a:t>giải</a:t>
            </a:r>
            <a:r>
              <a:rPr lang="en-GB" sz="3600" b="1" i="1" dirty="0">
                <a:solidFill>
                  <a:srgbClr val="6600CC"/>
                </a:solidFill>
              </a:rPr>
              <a:t> </a:t>
            </a:r>
            <a:r>
              <a:rPr lang="en-GB" sz="3600" b="1" i="1" dirty="0" err="1">
                <a:solidFill>
                  <a:srgbClr val="6600CC"/>
                </a:solidFill>
              </a:rPr>
              <a:t>pháp</a:t>
            </a:r>
            <a:r>
              <a:rPr lang="en-GB" sz="3600" b="1" i="1" dirty="0">
                <a:solidFill>
                  <a:srgbClr val="6600CC"/>
                </a:solidFill>
              </a:rPr>
              <a:t> </a:t>
            </a:r>
            <a:r>
              <a:rPr lang="en-GB" sz="3600" b="1" i="1" dirty="0" err="1">
                <a:solidFill>
                  <a:srgbClr val="6600CC"/>
                </a:solidFill>
              </a:rPr>
              <a:t>gì</a:t>
            </a:r>
            <a:r>
              <a:rPr lang="en-GB" sz="3600" b="1" i="1" dirty="0">
                <a:solidFill>
                  <a:srgbClr val="6600CC"/>
                </a:solidFill>
              </a:rPr>
              <a:t> </a:t>
            </a:r>
            <a:r>
              <a:rPr lang="en-GB" sz="3600" b="1" i="1" dirty="0" err="1">
                <a:solidFill>
                  <a:srgbClr val="6600CC"/>
                </a:solidFill>
              </a:rPr>
              <a:t>cho</a:t>
            </a:r>
            <a:r>
              <a:rPr lang="en-GB" sz="3600" b="1" i="1" dirty="0">
                <a:solidFill>
                  <a:srgbClr val="6600CC"/>
                </a:solidFill>
              </a:rPr>
              <a:t> </a:t>
            </a:r>
            <a:r>
              <a:rPr lang="en-GB" sz="3600" b="1" i="1" dirty="0" err="1">
                <a:solidFill>
                  <a:srgbClr val="6600CC"/>
                </a:solidFill>
              </a:rPr>
              <a:t>họ</a:t>
            </a:r>
            <a:endParaRPr lang="en-GB" sz="3600" b="1" i="1" dirty="0">
              <a:solidFill>
                <a:srgbClr val="6600CC"/>
              </a:solidFill>
            </a:endParaRPr>
          </a:p>
          <a:p>
            <a:pPr marL="514350" indent="-514350" algn="l">
              <a:buAutoNum type="arabicPeriod" startAt="2"/>
            </a:pPr>
            <a:endParaRPr lang="en-GB" sz="2800" b="1" i="1"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0442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t>Sống</a:t>
            </a:r>
            <a:r>
              <a:rPr lang="en-US" sz="3200" b="1" dirty="0"/>
              <a:t> </a:t>
            </a:r>
            <a:r>
              <a:rPr lang="en-US" sz="3200" b="1" dirty="0" err="1"/>
              <a:t>Chứng</a:t>
            </a:r>
            <a:r>
              <a:rPr lang="en-US" sz="3200" b="1" dirty="0"/>
              <a:t> </a:t>
            </a:r>
            <a:r>
              <a:rPr lang="en-US" sz="3200" b="1" dirty="0" err="1"/>
              <a:t>Nhân</a:t>
            </a:r>
            <a:endParaRPr lang="en-US" sz="3200" dirty="0"/>
          </a:p>
          <a:p>
            <a:pPr marL="1028700" indent="-514350" algn="l">
              <a:buFont typeface="+mj-lt"/>
              <a:buAutoNum type="arabicPeriod"/>
            </a:pPr>
            <a:r>
              <a:rPr lang="en-US" sz="3200" b="1" dirty="0" err="1"/>
              <a:t>Tìm</a:t>
            </a:r>
            <a:r>
              <a:rPr lang="en-US" sz="3200" b="1" dirty="0"/>
              <a:t> </a:t>
            </a:r>
            <a:r>
              <a:rPr lang="en-US" sz="3200" b="1" dirty="0" err="1"/>
              <a:t>Bạn</a:t>
            </a:r>
            <a:r>
              <a:rPr lang="en-US" sz="3200" b="1" dirty="0"/>
              <a:t>, </a:t>
            </a:r>
            <a:r>
              <a:rPr lang="en-US" sz="3200" b="1" dirty="0" err="1"/>
              <a:t>Kết</a:t>
            </a:r>
            <a:r>
              <a:rPr lang="en-US" sz="3200" b="1" dirty="0"/>
              <a:t> </a:t>
            </a:r>
            <a:r>
              <a:rPr lang="en-US" sz="3200" b="1" dirty="0" err="1"/>
              <a:t>Bạn</a:t>
            </a:r>
            <a:r>
              <a:rPr lang="en-US" sz="3200" b="1" dirty="0"/>
              <a:t> </a:t>
            </a:r>
            <a:r>
              <a:rPr lang="en-US" sz="3200" b="1" dirty="0" err="1"/>
              <a:t>và</a:t>
            </a:r>
            <a:r>
              <a:rPr lang="en-US" sz="3200" b="1" dirty="0"/>
              <a:t> </a:t>
            </a:r>
            <a:r>
              <a:rPr lang="en-US" sz="3200" b="1" dirty="0" err="1"/>
              <a:t>Mang</a:t>
            </a:r>
            <a:r>
              <a:rPr lang="en-US" sz="3200" b="1" dirty="0"/>
              <a:t> </a:t>
            </a:r>
            <a:r>
              <a:rPr lang="en-US" sz="3200" b="1" dirty="0" err="1"/>
              <a:t>Bạn</a:t>
            </a:r>
            <a:r>
              <a:rPr lang="en-US" sz="3200" b="1" dirty="0"/>
              <a:t> </a:t>
            </a:r>
            <a:r>
              <a:rPr lang="en-US" sz="3200" b="1" dirty="0" err="1"/>
              <a:t>đến</a:t>
            </a:r>
            <a:r>
              <a:rPr lang="en-US" sz="3200" b="1" dirty="0"/>
              <a:t> </a:t>
            </a:r>
            <a:r>
              <a:rPr lang="en-US" sz="3200" b="1" dirty="0" err="1"/>
              <a:t>với</a:t>
            </a:r>
            <a:r>
              <a:rPr lang="en-US" sz="3200" b="1" dirty="0"/>
              <a:t> </a:t>
            </a:r>
            <a:r>
              <a:rPr lang="en-US" sz="3200" b="1" dirty="0" err="1"/>
              <a:t>Chúa</a:t>
            </a:r>
            <a:endParaRPr lang="en-US" sz="3200" dirty="0"/>
          </a:p>
          <a:p>
            <a:pPr marL="1028700" indent="-514350" algn="l">
              <a:buFont typeface="+mj-lt"/>
              <a:buAutoNum type="arabicPeriod"/>
            </a:pPr>
            <a:r>
              <a:rPr lang="en-US" sz="3200" b="1" dirty="0" err="1"/>
              <a:t>Người</a:t>
            </a:r>
            <a:r>
              <a:rPr lang="en-US" sz="3200" b="1" dirty="0"/>
              <a:t> </a:t>
            </a:r>
            <a:r>
              <a:rPr lang="en-US" sz="3200" b="1" dirty="0" err="1"/>
              <a:t>Bảo</a:t>
            </a:r>
            <a:r>
              <a:rPr lang="en-US" sz="3200" b="1" dirty="0"/>
              <a:t> </a:t>
            </a:r>
            <a:r>
              <a:rPr lang="en-US" sz="3200" b="1" dirty="0" err="1"/>
              <a:t>Trợ</a:t>
            </a:r>
            <a:endParaRPr lang="en-US" sz="3200" dirty="0"/>
          </a:p>
          <a:p>
            <a:pPr marL="1028700" indent="-514350" algn="l">
              <a:buFont typeface="+mj-lt"/>
              <a:buAutoNum type="arabicPeriod"/>
            </a:pPr>
            <a:r>
              <a:rPr lang="en-US" sz="3200" b="1" dirty="0" err="1"/>
              <a:t>Tiêu</a:t>
            </a:r>
            <a:r>
              <a:rPr lang="en-US" sz="3200" b="1" dirty="0"/>
              <a:t> </a:t>
            </a:r>
            <a:r>
              <a:rPr lang="en-US" sz="3200" b="1" dirty="0" err="1"/>
              <a:t>Chuẩn</a:t>
            </a:r>
            <a:r>
              <a:rPr lang="en-US" sz="3200" b="1" dirty="0"/>
              <a:t> </a:t>
            </a:r>
            <a:r>
              <a:rPr lang="en-US" sz="3200" b="1" dirty="0" err="1"/>
              <a:t>Ứng</a:t>
            </a:r>
            <a:r>
              <a:rPr lang="en-US" sz="3200" b="1" dirty="0"/>
              <a:t> </a:t>
            </a:r>
            <a:r>
              <a:rPr lang="en-US" sz="3200" b="1" dirty="0" err="1"/>
              <a:t>Viên</a:t>
            </a:r>
            <a:endParaRPr lang="en-US" sz="3200" dirty="0"/>
          </a:p>
          <a:p>
            <a:pPr marL="1028700" indent="-514350" algn="l">
              <a:buFont typeface="+mj-lt"/>
              <a:buAutoNum type="arabicPeriod"/>
            </a:pPr>
            <a:r>
              <a:rPr lang="en-US" sz="3200" b="1" dirty="0" err="1"/>
              <a:t>Người</a:t>
            </a:r>
            <a:r>
              <a:rPr lang="en-US" sz="3200" b="1" dirty="0"/>
              <a:t> </a:t>
            </a:r>
            <a:r>
              <a:rPr lang="en-US" sz="3200" b="1" dirty="0" err="1"/>
              <a:t>Xa</a:t>
            </a:r>
            <a:r>
              <a:rPr lang="en-US" sz="3200" b="1" dirty="0"/>
              <a:t> </a:t>
            </a:r>
            <a:r>
              <a:rPr lang="en-US" sz="3200" b="1" dirty="0" err="1"/>
              <a:t>Cách</a:t>
            </a:r>
            <a:endParaRPr lang="en-US" sz="3200" dirty="0"/>
          </a:p>
          <a:p>
            <a:pPr marL="1028700" indent="-514350" algn="l">
              <a:buFont typeface="+mj-lt"/>
              <a:buAutoNum type="arabicPeriod"/>
            </a:pPr>
            <a:r>
              <a:rPr lang="en-US" sz="3200" b="1" dirty="0" err="1">
                <a:highlight>
                  <a:srgbClr val="00FF00"/>
                </a:highlight>
              </a:rPr>
              <a:t>Tổ</a:t>
            </a:r>
            <a:r>
              <a:rPr lang="en-US" sz="3200" b="1" dirty="0">
                <a:highlight>
                  <a:srgbClr val="00FF00"/>
                </a:highlight>
              </a:rPr>
              <a:t> </a:t>
            </a:r>
            <a:r>
              <a:rPr lang="en-US" sz="3200" b="1" dirty="0" err="1">
                <a:highlight>
                  <a:srgbClr val="00FF00"/>
                </a:highlight>
              </a:rPr>
              <a:t>chức</a:t>
            </a:r>
            <a:r>
              <a:rPr lang="en-US" sz="3200" b="1" dirty="0">
                <a:highlight>
                  <a:srgbClr val="00FF00"/>
                </a:highlight>
              </a:rPr>
              <a:t> </a:t>
            </a:r>
            <a:r>
              <a:rPr lang="en-US" sz="3200" b="1" dirty="0" err="1">
                <a:highlight>
                  <a:srgbClr val="00FF00"/>
                </a:highlight>
              </a:rPr>
              <a:t>Khối</a:t>
            </a:r>
            <a:r>
              <a:rPr lang="en-US" sz="3200" b="1" dirty="0">
                <a:highlight>
                  <a:srgbClr val="00FF00"/>
                </a:highlight>
              </a:rPr>
              <a:t> </a:t>
            </a:r>
            <a:r>
              <a:rPr lang="en-US" sz="3200" b="1" dirty="0" err="1">
                <a:highlight>
                  <a:srgbClr val="00FF00"/>
                </a:highlight>
              </a:rPr>
              <a:t>Tiền</a:t>
            </a:r>
            <a:endParaRPr lang="en-US" sz="3200" dirty="0">
              <a:highlight>
                <a:srgbClr val="00FF00"/>
              </a:highlight>
            </a:endParaRPr>
          </a:p>
          <a:p>
            <a:pPr marL="1028700" indent="-514350" algn="l">
              <a:buFont typeface="+mj-lt"/>
              <a:buAutoNum type="arabicPeriod"/>
            </a:pPr>
            <a:r>
              <a:rPr lang="en-US" sz="3200" b="1" dirty="0" err="1"/>
              <a:t>Hội</a:t>
            </a:r>
            <a:r>
              <a:rPr lang="en-US" sz="3200" b="1" dirty="0"/>
              <a:t> </a:t>
            </a:r>
            <a:r>
              <a:rPr lang="en-US" sz="3200" b="1" dirty="0" err="1"/>
              <a:t>Thảo</a:t>
            </a:r>
            <a:r>
              <a:rPr lang="en-US" sz="3200" b="1" dirty="0"/>
              <a:t> </a:t>
            </a:r>
            <a:r>
              <a:rPr lang="en-US" sz="3200" b="1" dirty="0" err="1"/>
              <a:t>chuẩn</a:t>
            </a:r>
            <a:r>
              <a:rPr lang="en-US" sz="3200" b="1" dirty="0"/>
              <a:t> </a:t>
            </a:r>
            <a:r>
              <a:rPr lang="en-US" sz="3200" b="1" dirty="0" err="1"/>
              <a:t>bị</a:t>
            </a:r>
            <a:r>
              <a:rPr lang="en-US" sz="3200" b="1" dirty="0"/>
              <a:t> </a:t>
            </a:r>
            <a:r>
              <a:rPr lang="en-US" sz="3200" b="1" dirty="0" err="1"/>
              <a:t>cho</a:t>
            </a:r>
            <a:r>
              <a:rPr lang="en-US" sz="3200" b="1" dirty="0"/>
              <a:t> </a:t>
            </a:r>
            <a:r>
              <a:rPr lang="en-US" sz="3200" b="1" dirty="0" err="1"/>
              <a:t>Nhóm</a:t>
            </a:r>
            <a:r>
              <a:rPr lang="en-US" sz="3200" b="1" dirty="0"/>
              <a:t> </a:t>
            </a:r>
            <a:r>
              <a:rPr lang="en-US" sz="3200" b="1" dirty="0" err="1"/>
              <a:t>Trợ</a:t>
            </a:r>
            <a:r>
              <a:rPr lang="en-US" sz="3200" b="1" dirty="0"/>
              <a:t> </a:t>
            </a:r>
            <a:r>
              <a:rPr lang="en-US" sz="3200" b="1" dirty="0" err="1"/>
              <a:t>Tá</a:t>
            </a:r>
            <a:r>
              <a:rPr lang="en-US" sz="3200" b="1" dirty="0"/>
              <a:t> </a:t>
            </a:r>
            <a:r>
              <a:rPr lang="en-US" sz="3200" b="1" dirty="0" err="1"/>
              <a:t>Decuria</a:t>
            </a:r>
            <a:endParaRPr lang="en-US" sz="3200" dirty="0"/>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51303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554183" y="642072"/>
            <a:ext cx="11296072" cy="1042987"/>
          </a:xfrm>
          <a:solidFill>
            <a:schemeClr val="accent4">
              <a:lumMod val="75000"/>
            </a:schemeClr>
          </a:solidFill>
        </p:spPr>
        <p:txBody>
          <a:bodyPr>
            <a:normAutofit/>
          </a:bodyPr>
          <a:lstStyle/>
          <a:p>
            <a:r>
              <a:rPr lang="en-GB" sz="4900" b="1" dirty="0" err="1">
                <a:solidFill>
                  <a:srgbClr val="0033CC"/>
                </a:solidFill>
              </a:rPr>
              <a:t>Tổ</a:t>
            </a:r>
            <a:r>
              <a:rPr lang="en-GB" sz="4900" b="1" dirty="0">
                <a:solidFill>
                  <a:srgbClr val="0033CC"/>
                </a:solidFill>
              </a:rPr>
              <a:t> </a:t>
            </a:r>
            <a:r>
              <a:rPr lang="en-GB" sz="4900" b="1" dirty="0" err="1">
                <a:solidFill>
                  <a:srgbClr val="0033CC"/>
                </a:solidFill>
              </a:rPr>
              <a:t>Chức</a:t>
            </a:r>
            <a:r>
              <a:rPr lang="en-GB" sz="4900" b="1" dirty="0">
                <a:solidFill>
                  <a:srgbClr val="0033CC"/>
                </a:solidFill>
              </a:rPr>
              <a:t> </a:t>
            </a:r>
            <a:r>
              <a:rPr lang="en-GB" sz="4900" b="1" dirty="0" err="1">
                <a:solidFill>
                  <a:srgbClr val="0033CC"/>
                </a:solidFill>
              </a:rPr>
              <a:t>Khối</a:t>
            </a:r>
            <a:r>
              <a:rPr lang="en-GB" sz="4900" b="1" dirty="0">
                <a:solidFill>
                  <a:srgbClr val="0033CC"/>
                </a:solidFill>
              </a:rPr>
              <a:t> </a:t>
            </a:r>
            <a:r>
              <a:rPr lang="en-GB" sz="4900" b="1" dirty="0" err="1">
                <a:solidFill>
                  <a:srgbClr val="0033CC"/>
                </a:solidFill>
              </a:rPr>
              <a:t>Tiền</a:t>
            </a:r>
            <a:endParaRPr lang="en-GB" sz="4900" b="1" dirty="0">
              <a:solidFill>
                <a:srgbClr val="0033CC"/>
              </a:solidFill>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554183" y="1685059"/>
            <a:ext cx="11296072" cy="4699288"/>
          </a:xfrm>
          <a:solidFill>
            <a:srgbClr val="002060"/>
          </a:solidFill>
        </p:spPr>
        <p:txBody>
          <a:bodyPr>
            <a:normAutofit/>
          </a:bodyPr>
          <a:lstStyle/>
          <a:p>
            <a:pPr marL="457200" indent="-457200" algn="l">
              <a:buAutoNum type="arabicPeriod"/>
            </a:pPr>
            <a:r>
              <a:rPr lang="en-GB" sz="3200" b="1" dirty="0" err="1">
                <a:solidFill>
                  <a:srgbClr val="FFFF00"/>
                </a:solidFill>
              </a:rPr>
              <a:t>Nghiên</a:t>
            </a:r>
            <a:r>
              <a:rPr lang="en-GB" sz="3200" b="1" dirty="0">
                <a:solidFill>
                  <a:srgbClr val="FFFF00"/>
                </a:solidFill>
              </a:rPr>
              <a:t> </a:t>
            </a:r>
            <a:r>
              <a:rPr lang="en-GB" sz="3200" b="1" dirty="0" err="1">
                <a:solidFill>
                  <a:srgbClr val="FFFF00"/>
                </a:solidFill>
              </a:rPr>
              <a:t>cứu</a:t>
            </a:r>
            <a:r>
              <a:rPr lang="en-GB" sz="3200" b="1" dirty="0">
                <a:solidFill>
                  <a:srgbClr val="FFFF00"/>
                </a:solidFill>
              </a:rPr>
              <a:t> </a:t>
            </a:r>
            <a:r>
              <a:rPr lang="en-GB" sz="3200" b="1" dirty="0" err="1">
                <a:solidFill>
                  <a:srgbClr val="FFFF00"/>
                </a:solidFill>
              </a:rPr>
              <a:t>và</a:t>
            </a:r>
            <a:r>
              <a:rPr lang="en-GB" sz="3200" b="1" dirty="0">
                <a:solidFill>
                  <a:srgbClr val="FFFF00"/>
                </a:solidFill>
              </a:rPr>
              <a:t> </a:t>
            </a:r>
            <a:r>
              <a:rPr lang="en-GB" sz="3200" b="1" dirty="0" err="1">
                <a:solidFill>
                  <a:srgbClr val="FFFF00"/>
                </a:solidFill>
              </a:rPr>
              <a:t>chọn</a:t>
            </a:r>
            <a:r>
              <a:rPr lang="en-GB" sz="3200" b="1" dirty="0">
                <a:solidFill>
                  <a:srgbClr val="FFFF00"/>
                </a:solidFill>
              </a:rPr>
              <a:t> </a:t>
            </a:r>
            <a:r>
              <a:rPr lang="en-GB" sz="3200" b="1" dirty="0" err="1">
                <a:solidFill>
                  <a:srgbClr val="FFFF00"/>
                </a:solidFill>
              </a:rPr>
              <a:t>lựa</a:t>
            </a:r>
            <a:r>
              <a:rPr lang="en-GB" sz="3200" b="1" dirty="0">
                <a:solidFill>
                  <a:srgbClr val="FFFF00"/>
                </a:solidFill>
              </a:rPr>
              <a:t> </a:t>
            </a:r>
            <a:r>
              <a:rPr lang="en-GB" sz="3200" b="1" dirty="0" err="1">
                <a:solidFill>
                  <a:srgbClr val="FFFF00"/>
                </a:solidFill>
              </a:rPr>
              <a:t>môi</a:t>
            </a:r>
            <a:r>
              <a:rPr lang="en-GB" sz="3200" b="1" dirty="0">
                <a:solidFill>
                  <a:srgbClr val="FFFF00"/>
                </a:solidFill>
              </a:rPr>
              <a:t> </a:t>
            </a:r>
            <a:r>
              <a:rPr lang="en-GB" sz="3200" b="1" dirty="0" err="1">
                <a:solidFill>
                  <a:srgbClr val="FFFF00"/>
                </a:solidFill>
              </a:rPr>
              <a:t>trường</a:t>
            </a:r>
            <a:r>
              <a:rPr lang="en-GB" sz="3200" b="1" dirty="0">
                <a:solidFill>
                  <a:srgbClr val="FFFF00"/>
                </a:solidFill>
              </a:rPr>
              <a:t> </a:t>
            </a:r>
            <a:r>
              <a:rPr lang="en-GB" sz="3200" b="1" dirty="0" err="1">
                <a:solidFill>
                  <a:srgbClr val="FFFF00"/>
                </a:solidFill>
              </a:rPr>
              <a:t>cần</a:t>
            </a:r>
            <a:r>
              <a:rPr lang="en-GB" sz="3200" b="1" dirty="0">
                <a:solidFill>
                  <a:srgbClr val="FFFF00"/>
                </a:solidFill>
              </a:rPr>
              <a:t> </a:t>
            </a:r>
            <a:r>
              <a:rPr lang="en-GB" sz="3200" b="1" dirty="0" err="1">
                <a:solidFill>
                  <a:srgbClr val="FFFF00"/>
                </a:solidFill>
              </a:rPr>
              <a:t>được</a:t>
            </a:r>
            <a:r>
              <a:rPr lang="en-GB" sz="3200" b="1" dirty="0">
                <a:solidFill>
                  <a:srgbClr val="FFFF00"/>
                </a:solidFill>
              </a:rPr>
              <a:t> </a:t>
            </a:r>
            <a:r>
              <a:rPr lang="en-GB" sz="3200" b="1" dirty="0" err="1">
                <a:solidFill>
                  <a:srgbClr val="FFFF00"/>
                </a:solidFill>
              </a:rPr>
              <a:t>Phúc-Âm</a:t>
            </a:r>
            <a:r>
              <a:rPr lang="en-GB" sz="3200" b="1" dirty="0">
                <a:solidFill>
                  <a:srgbClr val="FFFF00"/>
                </a:solidFill>
              </a:rPr>
              <a:t> </a:t>
            </a:r>
            <a:r>
              <a:rPr lang="en-GB" sz="3200" b="1" dirty="0" err="1">
                <a:solidFill>
                  <a:srgbClr val="FFFF00"/>
                </a:solidFill>
              </a:rPr>
              <a:t>hoá</a:t>
            </a:r>
            <a:endParaRPr lang="en-GB" sz="3200" b="1" dirty="0">
              <a:solidFill>
                <a:srgbClr val="FFFF00"/>
              </a:solidFill>
            </a:endParaRPr>
          </a:p>
          <a:p>
            <a:pPr marL="457200" indent="-457200" algn="l">
              <a:buAutoNum type="arabicPeriod"/>
            </a:pPr>
            <a:r>
              <a:rPr lang="en-GB" sz="3200" b="1" dirty="0" err="1">
                <a:solidFill>
                  <a:srgbClr val="FFFF00"/>
                </a:solidFill>
              </a:rPr>
              <a:t>Tìm</a:t>
            </a:r>
            <a:r>
              <a:rPr lang="en-GB" sz="3200" b="1" dirty="0">
                <a:solidFill>
                  <a:srgbClr val="FFFF00"/>
                </a:solidFill>
              </a:rPr>
              <a:t> </a:t>
            </a:r>
            <a:r>
              <a:rPr lang="en-GB" sz="3200" b="1" dirty="0" err="1">
                <a:solidFill>
                  <a:srgbClr val="FFFF00"/>
                </a:solidFill>
              </a:rPr>
              <a:t>tòi</a:t>
            </a:r>
            <a:r>
              <a:rPr lang="en-GB" sz="3200" b="1" dirty="0">
                <a:solidFill>
                  <a:srgbClr val="FFFF00"/>
                </a:solidFill>
              </a:rPr>
              <a:t>, </a:t>
            </a:r>
            <a:r>
              <a:rPr lang="en-GB" sz="3200" b="1" dirty="0" err="1">
                <a:solidFill>
                  <a:srgbClr val="FFFF00"/>
                </a:solidFill>
              </a:rPr>
              <a:t>chọn</a:t>
            </a:r>
            <a:r>
              <a:rPr lang="en-GB" sz="3200" b="1" dirty="0">
                <a:solidFill>
                  <a:srgbClr val="FFFF00"/>
                </a:solidFill>
              </a:rPr>
              <a:t> </a:t>
            </a:r>
            <a:r>
              <a:rPr lang="en-GB" sz="3200" b="1" dirty="0" err="1">
                <a:solidFill>
                  <a:srgbClr val="FFFF00"/>
                </a:solidFill>
              </a:rPr>
              <a:t>lựa</a:t>
            </a:r>
            <a:r>
              <a:rPr lang="en-GB" sz="3200" b="1" dirty="0">
                <a:solidFill>
                  <a:srgbClr val="FFFF00"/>
                </a:solidFill>
              </a:rPr>
              <a:t> </a:t>
            </a:r>
            <a:r>
              <a:rPr lang="en-GB" sz="3200" b="1" dirty="0" err="1">
                <a:solidFill>
                  <a:srgbClr val="FFFF00"/>
                </a:solidFill>
              </a:rPr>
              <a:t>và</a:t>
            </a:r>
            <a:r>
              <a:rPr lang="en-GB" sz="3200" b="1" dirty="0">
                <a:solidFill>
                  <a:srgbClr val="FFFF00"/>
                </a:solidFill>
              </a:rPr>
              <a:t> </a:t>
            </a:r>
            <a:r>
              <a:rPr lang="en-GB" sz="3200" b="1" dirty="0" err="1">
                <a:solidFill>
                  <a:srgbClr val="FFFF00"/>
                </a:solidFill>
              </a:rPr>
              <a:t>chuẩn</a:t>
            </a:r>
            <a:r>
              <a:rPr lang="en-GB" sz="3200" b="1" dirty="0">
                <a:solidFill>
                  <a:srgbClr val="FFFF00"/>
                </a:solidFill>
              </a:rPr>
              <a:t> </a:t>
            </a:r>
            <a:r>
              <a:rPr lang="en-GB" sz="3200" b="1" dirty="0" err="1">
                <a:solidFill>
                  <a:srgbClr val="FFFF00"/>
                </a:solidFill>
              </a:rPr>
              <a:t>bị</a:t>
            </a:r>
            <a:r>
              <a:rPr lang="en-GB" sz="3200" b="1" dirty="0">
                <a:solidFill>
                  <a:srgbClr val="FFFF00"/>
                </a:solidFill>
              </a:rPr>
              <a:t> </a:t>
            </a:r>
            <a:r>
              <a:rPr lang="en-GB" sz="3200" b="1" dirty="0" err="1">
                <a:solidFill>
                  <a:srgbClr val="FFFF00"/>
                </a:solidFill>
              </a:rPr>
              <a:t>ứng</a:t>
            </a:r>
            <a:r>
              <a:rPr lang="en-GB" sz="3200" b="1" dirty="0">
                <a:solidFill>
                  <a:srgbClr val="FFFF00"/>
                </a:solidFill>
              </a:rPr>
              <a:t> </a:t>
            </a:r>
            <a:r>
              <a:rPr lang="en-GB" sz="3200" b="1" dirty="0" err="1">
                <a:solidFill>
                  <a:srgbClr val="FFFF00"/>
                </a:solidFill>
              </a:rPr>
              <a:t>viên</a:t>
            </a:r>
            <a:r>
              <a:rPr lang="en-GB" sz="3200" b="1" dirty="0">
                <a:solidFill>
                  <a:srgbClr val="FFFF00"/>
                </a:solidFill>
              </a:rPr>
              <a:t> </a:t>
            </a:r>
            <a:r>
              <a:rPr lang="en-GB" sz="3200" b="1" dirty="0" err="1">
                <a:solidFill>
                  <a:srgbClr val="FFFF00"/>
                </a:solidFill>
              </a:rPr>
              <a:t>có</a:t>
            </a:r>
            <a:r>
              <a:rPr lang="en-GB" sz="3200" b="1" dirty="0">
                <a:solidFill>
                  <a:srgbClr val="FFFF00"/>
                </a:solidFill>
              </a:rPr>
              <a:t> </a:t>
            </a:r>
            <a:r>
              <a:rPr lang="en-GB" sz="3200" b="1" dirty="0" err="1">
                <a:solidFill>
                  <a:srgbClr val="FFFF00"/>
                </a:solidFill>
              </a:rPr>
              <a:t>triển</a:t>
            </a:r>
            <a:r>
              <a:rPr lang="en-GB" sz="3200" b="1" dirty="0">
                <a:solidFill>
                  <a:srgbClr val="FFFF00"/>
                </a:solidFill>
              </a:rPr>
              <a:t> </a:t>
            </a:r>
            <a:r>
              <a:rPr lang="en-GB" sz="3200" b="1" dirty="0" err="1">
                <a:solidFill>
                  <a:srgbClr val="FFFF00"/>
                </a:solidFill>
              </a:rPr>
              <a:t>vọng</a:t>
            </a:r>
            <a:r>
              <a:rPr lang="en-GB" sz="3200" b="1" dirty="0">
                <a:solidFill>
                  <a:srgbClr val="FFFF00"/>
                </a:solidFill>
              </a:rPr>
              <a:t> </a:t>
            </a:r>
            <a:r>
              <a:rPr lang="en-GB" sz="3200" b="1" dirty="0" err="1">
                <a:solidFill>
                  <a:srgbClr val="FFFF00"/>
                </a:solidFill>
              </a:rPr>
              <a:t>giúp</a:t>
            </a:r>
            <a:r>
              <a:rPr lang="en-GB" sz="3200" b="1" dirty="0">
                <a:solidFill>
                  <a:srgbClr val="FFFF00"/>
                </a:solidFill>
              </a:rPr>
              <a:t> </a:t>
            </a:r>
            <a:r>
              <a:rPr lang="en-GB" sz="3200" b="1" dirty="0" err="1">
                <a:solidFill>
                  <a:srgbClr val="FFFF00"/>
                </a:solidFill>
              </a:rPr>
              <a:t>cho</a:t>
            </a:r>
            <a:r>
              <a:rPr lang="en-GB" sz="3200" b="1" dirty="0">
                <a:solidFill>
                  <a:srgbClr val="FFFF00"/>
                </a:solidFill>
              </a:rPr>
              <a:t> </a:t>
            </a:r>
            <a:r>
              <a:rPr lang="en-GB" sz="3200" b="1" dirty="0" err="1">
                <a:solidFill>
                  <a:srgbClr val="FFFF00"/>
                </a:solidFill>
              </a:rPr>
              <a:t>công</a:t>
            </a:r>
            <a:r>
              <a:rPr lang="en-GB" sz="3200" b="1" dirty="0">
                <a:solidFill>
                  <a:srgbClr val="FFFF00"/>
                </a:solidFill>
              </a:rPr>
              <a:t> </a:t>
            </a:r>
            <a:r>
              <a:rPr lang="en-GB" sz="3200" b="1" dirty="0" err="1">
                <a:solidFill>
                  <a:srgbClr val="FFFF00"/>
                </a:solidFill>
              </a:rPr>
              <a:t>tác</a:t>
            </a:r>
            <a:r>
              <a:rPr lang="en-GB" sz="3200" b="1" dirty="0">
                <a:solidFill>
                  <a:srgbClr val="FFFF00"/>
                </a:solidFill>
              </a:rPr>
              <a:t> rao </a:t>
            </a:r>
            <a:r>
              <a:rPr lang="en-GB" sz="3200" b="1" dirty="0" err="1">
                <a:solidFill>
                  <a:srgbClr val="FFFF00"/>
                </a:solidFill>
              </a:rPr>
              <a:t>truyền</a:t>
            </a:r>
            <a:r>
              <a:rPr lang="en-GB" sz="3200" b="1" dirty="0">
                <a:solidFill>
                  <a:srgbClr val="FFFF00"/>
                </a:solidFill>
              </a:rPr>
              <a:t> Tin </a:t>
            </a:r>
            <a:r>
              <a:rPr lang="en-GB" sz="3200" b="1" dirty="0" err="1">
                <a:solidFill>
                  <a:srgbClr val="FFFF00"/>
                </a:solidFill>
              </a:rPr>
              <a:t>Mừng</a:t>
            </a:r>
            <a:r>
              <a:rPr lang="en-GB" sz="3200" b="1" dirty="0">
                <a:solidFill>
                  <a:srgbClr val="FFFF00"/>
                </a:solidFill>
              </a:rPr>
              <a:t> </a:t>
            </a:r>
            <a:r>
              <a:rPr lang="en-GB" sz="3200" b="1" dirty="0" err="1">
                <a:solidFill>
                  <a:srgbClr val="FFFF00"/>
                </a:solidFill>
              </a:rPr>
              <a:t>được</a:t>
            </a:r>
            <a:r>
              <a:rPr lang="en-GB" sz="3200" b="1" dirty="0">
                <a:solidFill>
                  <a:srgbClr val="FFFF00"/>
                </a:solidFill>
              </a:rPr>
              <a:t> </a:t>
            </a:r>
            <a:r>
              <a:rPr lang="en-GB" sz="3200" b="1" dirty="0" err="1">
                <a:solidFill>
                  <a:srgbClr val="FFFF00"/>
                </a:solidFill>
              </a:rPr>
              <a:t>hữu</a:t>
            </a:r>
            <a:r>
              <a:rPr lang="en-GB" sz="3200" b="1" dirty="0">
                <a:solidFill>
                  <a:srgbClr val="FFFF00"/>
                </a:solidFill>
              </a:rPr>
              <a:t> </a:t>
            </a:r>
            <a:r>
              <a:rPr lang="en-GB" sz="3200" b="1" dirty="0" err="1">
                <a:solidFill>
                  <a:srgbClr val="FFFF00"/>
                </a:solidFill>
              </a:rPr>
              <a:t>hiệu</a:t>
            </a:r>
            <a:r>
              <a:rPr lang="en-GB" sz="3200" b="1" dirty="0">
                <a:solidFill>
                  <a:srgbClr val="FFFF00"/>
                </a:solidFill>
              </a:rPr>
              <a:t> </a:t>
            </a:r>
            <a:r>
              <a:rPr lang="en-GB" sz="3200" b="1" dirty="0" err="1">
                <a:solidFill>
                  <a:srgbClr val="FFFF00"/>
                </a:solidFill>
              </a:rPr>
              <a:t>tối</a:t>
            </a:r>
            <a:r>
              <a:rPr lang="en-GB" sz="3200" b="1" dirty="0">
                <a:solidFill>
                  <a:srgbClr val="FFFF00"/>
                </a:solidFill>
              </a:rPr>
              <a:t> </a:t>
            </a:r>
            <a:r>
              <a:rPr lang="en-GB" sz="3200" b="1" dirty="0" err="1">
                <a:solidFill>
                  <a:srgbClr val="FFFF00"/>
                </a:solidFill>
              </a:rPr>
              <a:t>đa</a:t>
            </a:r>
            <a:endParaRPr lang="en-GB" sz="3200" b="1" dirty="0">
              <a:solidFill>
                <a:srgbClr val="FFFF00"/>
              </a:solidFill>
            </a:endParaRPr>
          </a:p>
          <a:p>
            <a:pPr marL="457200" indent="-457200" algn="l">
              <a:buAutoNum type="arabicPeriod"/>
            </a:pPr>
            <a:r>
              <a:rPr lang="en-GB" sz="3200" b="1" dirty="0" err="1">
                <a:solidFill>
                  <a:srgbClr val="FFFF00"/>
                </a:solidFill>
              </a:rPr>
              <a:t>Chuẩn</a:t>
            </a:r>
            <a:r>
              <a:rPr lang="en-GB" sz="3200" b="1" dirty="0">
                <a:solidFill>
                  <a:srgbClr val="FFFF00"/>
                </a:solidFill>
              </a:rPr>
              <a:t> </a:t>
            </a:r>
            <a:r>
              <a:rPr lang="en-GB" sz="3200" b="1" dirty="0" err="1">
                <a:solidFill>
                  <a:srgbClr val="FFFF00"/>
                </a:solidFill>
              </a:rPr>
              <a:t>bị</a:t>
            </a:r>
            <a:r>
              <a:rPr lang="en-GB" sz="3200" b="1" dirty="0">
                <a:solidFill>
                  <a:srgbClr val="FFFF00"/>
                </a:solidFill>
              </a:rPr>
              <a:t> </a:t>
            </a:r>
            <a:r>
              <a:rPr lang="en-GB" sz="3200" b="1" dirty="0" err="1">
                <a:solidFill>
                  <a:srgbClr val="FFFF00"/>
                </a:solidFill>
              </a:rPr>
              <a:t>cho</a:t>
            </a:r>
            <a:r>
              <a:rPr lang="en-GB" sz="3200" b="1" dirty="0">
                <a:solidFill>
                  <a:srgbClr val="FFFF00"/>
                </a:solidFill>
              </a:rPr>
              <a:t> </a:t>
            </a:r>
            <a:r>
              <a:rPr lang="en-GB" sz="3200" b="1" dirty="0" err="1">
                <a:solidFill>
                  <a:srgbClr val="FFFF00"/>
                </a:solidFill>
              </a:rPr>
              <a:t>Khóa</a:t>
            </a:r>
            <a:r>
              <a:rPr lang="en-GB" sz="3200" b="1" dirty="0">
                <a:solidFill>
                  <a:srgbClr val="FFFF00"/>
                </a:solidFill>
              </a:rPr>
              <a:t> </a:t>
            </a:r>
            <a:r>
              <a:rPr lang="en-GB" sz="3200" b="1" dirty="0" err="1">
                <a:solidFill>
                  <a:srgbClr val="FFFF00"/>
                </a:solidFill>
              </a:rPr>
              <a:t>Cursillo</a:t>
            </a:r>
            <a:r>
              <a:rPr lang="en-GB" sz="3200" b="1" dirty="0">
                <a:solidFill>
                  <a:srgbClr val="FFFF00"/>
                </a:solidFill>
              </a:rPr>
              <a:t> 3 </a:t>
            </a:r>
            <a:r>
              <a:rPr lang="en-GB" sz="3200" b="1" dirty="0" err="1">
                <a:solidFill>
                  <a:srgbClr val="FFFF00"/>
                </a:solidFill>
              </a:rPr>
              <a:t>ngày</a:t>
            </a:r>
            <a:r>
              <a:rPr lang="en-GB" sz="3200" b="1" dirty="0">
                <a:solidFill>
                  <a:srgbClr val="FFFF00"/>
                </a:solidFill>
              </a:rPr>
              <a:t> </a:t>
            </a:r>
            <a:r>
              <a:rPr lang="en-GB" sz="3200" b="1" dirty="0" err="1">
                <a:solidFill>
                  <a:srgbClr val="FFFF00"/>
                </a:solidFill>
              </a:rPr>
              <a:t>bằng</a:t>
            </a:r>
            <a:r>
              <a:rPr lang="en-GB" sz="3200" b="1" dirty="0">
                <a:solidFill>
                  <a:srgbClr val="FFFF00"/>
                </a:solidFill>
              </a:rPr>
              <a:t> </a:t>
            </a:r>
            <a:r>
              <a:rPr lang="en-GB" sz="3200" b="1" dirty="0" err="1">
                <a:solidFill>
                  <a:srgbClr val="FFFF00"/>
                </a:solidFill>
              </a:rPr>
              <a:t>cách</a:t>
            </a:r>
            <a:r>
              <a:rPr lang="en-GB" sz="3200" b="1" dirty="0">
                <a:solidFill>
                  <a:srgbClr val="FFFF00"/>
                </a:solidFill>
              </a:rPr>
              <a:t> </a:t>
            </a:r>
            <a:r>
              <a:rPr lang="en-GB" sz="3200" b="1" dirty="0" err="1">
                <a:solidFill>
                  <a:srgbClr val="FFFF00"/>
                </a:solidFill>
              </a:rPr>
              <a:t>điều</a:t>
            </a:r>
            <a:r>
              <a:rPr lang="en-GB" sz="3200" b="1" dirty="0">
                <a:solidFill>
                  <a:srgbClr val="FFFF00"/>
                </a:solidFill>
              </a:rPr>
              <a:t> </a:t>
            </a:r>
            <a:r>
              <a:rPr lang="en-GB" sz="3200" b="1" dirty="0" err="1">
                <a:solidFill>
                  <a:srgbClr val="FFFF00"/>
                </a:solidFill>
              </a:rPr>
              <a:t>phối</a:t>
            </a:r>
            <a:r>
              <a:rPr lang="en-GB" sz="3200" b="1" dirty="0">
                <a:solidFill>
                  <a:srgbClr val="FFFF00"/>
                </a:solidFill>
              </a:rPr>
              <a:t> </a:t>
            </a:r>
            <a:r>
              <a:rPr lang="en-GB" sz="3200" b="1" dirty="0" err="1">
                <a:solidFill>
                  <a:srgbClr val="FFFF00"/>
                </a:solidFill>
              </a:rPr>
              <a:t>mọi</a:t>
            </a:r>
            <a:r>
              <a:rPr lang="en-GB" sz="3200" b="1" dirty="0">
                <a:solidFill>
                  <a:srgbClr val="FFFF00"/>
                </a:solidFill>
              </a:rPr>
              <a:t> </a:t>
            </a:r>
            <a:r>
              <a:rPr lang="en-GB" sz="3200" b="1" dirty="0" err="1">
                <a:solidFill>
                  <a:srgbClr val="FFFF00"/>
                </a:solidFill>
              </a:rPr>
              <a:t>yếu</a:t>
            </a:r>
            <a:r>
              <a:rPr lang="en-GB" sz="3200" b="1" dirty="0">
                <a:solidFill>
                  <a:srgbClr val="FFFF00"/>
                </a:solidFill>
              </a:rPr>
              <a:t> </a:t>
            </a:r>
            <a:r>
              <a:rPr lang="en-GB" sz="3200" b="1" dirty="0" err="1">
                <a:solidFill>
                  <a:srgbClr val="FFFF00"/>
                </a:solidFill>
              </a:rPr>
              <a:t>tố</a:t>
            </a:r>
            <a:r>
              <a:rPr lang="en-GB" sz="3200" b="1" dirty="0">
                <a:solidFill>
                  <a:srgbClr val="FFFF00"/>
                </a:solidFill>
              </a:rPr>
              <a:t> </a:t>
            </a:r>
            <a:r>
              <a:rPr lang="en-GB" sz="3200" b="1" dirty="0" err="1">
                <a:solidFill>
                  <a:srgbClr val="FFFF00"/>
                </a:solidFill>
              </a:rPr>
              <a:t>tâm</a:t>
            </a:r>
            <a:r>
              <a:rPr lang="en-GB" sz="3200" b="1" dirty="0">
                <a:solidFill>
                  <a:srgbClr val="FFFF00"/>
                </a:solidFill>
              </a:rPr>
              <a:t> </a:t>
            </a:r>
            <a:r>
              <a:rPr lang="en-GB" sz="3200" b="1" dirty="0" err="1">
                <a:solidFill>
                  <a:srgbClr val="FFFF00"/>
                </a:solidFill>
              </a:rPr>
              <a:t>linh</a:t>
            </a:r>
            <a:r>
              <a:rPr lang="en-GB" sz="3200" b="1" dirty="0">
                <a:solidFill>
                  <a:srgbClr val="FFFF00"/>
                </a:solidFill>
              </a:rPr>
              <a:t>, </a:t>
            </a:r>
            <a:r>
              <a:rPr lang="en-GB" sz="3200" b="1" dirty="0" err="1">
                <a:solidFill>
                  <a:srgbClr val="FFFF00"/>
                </a:solidFill>
              </a:rPr>
              <a:t>nhân</a:t>
            </a:r>
            <a:r>
              <a:rPr lang="en-GB" sz="3200" b="1" dirty="0">
                <a:solidFill>
                  <a:srgbClr val="FFFF00"/>
                </a:solidFill>
              </a:rPr>
              <a:t> </a:t>
            </a:r>
            <a:r>
              <a:rPr lang="en-GB" sz="3200" b="1" dirty="0" err="1">
                <a:solidFill>
                  <a:srgbClr val="FFFF00"/>
                </a:solidFill>
              </a:rPr>
              <a:t>sự</a:t>
            </a:r>
            <a:r>
              <a:rPr lang="en-GB" sz="3200" b="1" dirty="0">
                <a:solidFill>
                  <a:srgbClr val="FFFF00"/>
                </a:solidFill>
              </a:rPr>
              <a:t> </a:t>
            </a:r>
            <a:r>
              <a:rPr lang="en-GB" sz="3200" b="1" dirty="0" err="1">
                <a:solidFill>
                  <a:srgbClr val="FFFF00"/>
                </a:solidFill>
              </a:rPr>
              <a:t>và</a:t>
            </a:r>
            <a:r>
              <a:rPr lang="en-GB" sz="3200" b="1" dirty="0">
                <a:solidFill>
                  <a:srgbClr val="FFFF00"/>
                </a:solidFill>
              </a:rPr>
              <a:t> </a:t>
            </a:r>
            <a:r>
              <a:rPr lang="en-GB" sz="3200" b="1" dirty="0" err="1">
                <a:solidFill>
                  <a:srgbClr val="FFFF00"/>
                </a:solidFill>
              </a:rPr>
              <a:t>vật</a:t>
            </a:r>
            <a:r>
              <a:rPr lang="en-GB" sz="3200" b="1" dirty="0">
                <a:solidFill>
                  <a:srgbClr val="FFFF00"/>
                </a:solidFill>
              </a:rPr>
              <a:t> </a:t>
            </a:r>
            <a:r>
              <a:rPr lang="en-GB" sz="3200" b="1" dirty="0" err="1">
                <a:solidFill>
                  <a:srgbClr val="FFFF00"/>
                </a:solidFill>
              </a:rPr>
              <a:t>chất</a:t>
            </a:r>
            <a:r>
              <a:rPr lang="en-GB" sz="3200" b="1" dirty="0">
                <a:solidFill>
                  <a:srgbClr val="FFFF00"/>
                </a:solidFill>
              </a:rPr>
              <a:t> </a:t>
            </a:r>
            <a:r>
              <a:rPr lang="en-GB" sz="3200" b="1" dirty="0" err="1">
                <a:solidFill>
                  <a:srgbClr val="FFFF00"/>
                </a:solidFill>
              </a:rPr>
              <a:t>liên</a:t>
            </a:r>
            <a:r>
              <a:rPr lang="en-GB" sz="3200" b="1" dirty="0">
                <a:solidFill>
                  <a:srgbClr val="FFFF00"/>
                </a:solidFill>
              </a:rPr>
              <a:t> </a:t>
            </a:r>
            <a:r>
              <a:rPr lang="en-GB" sz="3200" b="1" dirty="0" err="1">
                <a:solidFill>
                  <a:srgbClr val="FFFF00"/>
                </a:solidFill>
              </a:rPr>
              <a:t>hệ</a:t>
            </a:r>
            <a:endParaRPr lang="en-GB" sz="3200" b="1" dirty="0">
              <a:solidFill>
                <a:srgbClr val="FFFF00"/>
              </a:solidFill>
            </a:endParaRPr>
          </a:p>
          <a:p>
            <a:pPr marL="457200" indent="-457200" algn="l">
              <a:buAutoNum type="arabicPeriod"/>
            </a:pPr>
            <a:r>
              <a:rPr lang="en-GB" sz="3200" b="1" dirty="0" err="1">
                <a:solidFill>
                  <a:srgbClr val="FFFF00"/>
                </a:solidFill>
              </a:rPr>
              <a:t>Lập</a:t>
            </a:r>
            <a:r>
              <a:rPr lang="en-GB" sz="3200" b="1" dirty="0">
                <a:solidFill>
                  <a:srgbClr val="FFFF00"/>
                </a:solidFill>
              </a:rPr>
              <a:t> </a:t>
            </a:r>
            <a:r>
              <a:rPr lang="en-GB" sz="3200" b="1" dirty="0" err="1">
                <a:solidFill>
                  <a:srgbClr val="FFFF00"/>
                </a:solidFill>
              </a:rPr>
              <a:t>kế</a:t>
            </a:r>
            <a:r>
              <a:rPr lang="en-GB" sz="3200" b="1" dirty="0">
                <a:solidFill>
                  <a:srgbClr val="FFFF00"/>
                </a:solidFill>
              </a:rPr>
              <a:t> </a:t>
            </a:r>
            <a:r>
              <a:rPr lang="en-GB" sz="3200" b="1" dirty="0" err="1">
                <a:solidFill>
                  <a:srgbClr val="FFFF00"/>
                </a:solidFill>
              </a:rPr>
              <a:t>hoạch</a:t>
            </a:r>
            <a:r>
              <a:rPr lang="en-GB" sz="3200" b="1" dirty="0">
                <a:solidFill>
                  <a:srgbClr val="FFFF00"/>
                </a:solidFill>
              </a:rPr>
              <a:t> </a:t>
            </a:r>
            <a:r>
              <a:rPr lang="en-GB" sz="3200" b="1" dirty="0" err="1">
                <a:solidFill>
                  <a:srgbClr val="FFFF00"/>
                </a:solidFill>
              </a:rPr>
              <a:t>hướng</a:t>
            </a:r>
            <a:r>
              <a:rPr lang="en-GB" sz="3200" b="1" dirty="0">
                <a:solidFill>
                  <a:srgbClr val="FFFF00"/>
                </a:solidFill>
              </a:rPr>
              <a:t> </a:t>
            </a:r>
            <a:r>
              <a:rPr lang="en-GB" sz="3200" b="1" dirty="0" err="1">
                <a:solidFill>
                  <a:srgbClr val="FFFF00"/>
                </a:solidFill>
              </a:rPr>
              <a:t>dẫn</a:t>
            </a:r>
            <a:r>
              <a:rPr lang="en-GB" sz="3200" b="1" dirty="0">
                <a:solidFill>
                  <a:srgbClr val="FFFF00"/>
                </a:solidFill>
              </a:rPr>
              <a:t> </a:t>
            </a:r>
            <a:r>
              <a:rPr lang="en-GB" sz="3200" b="1" dirty="0" err="1">
                <a:solidFill>
                  <a:srgbClr val="FFFF00"/>
                </a:solidFill>
              </a:rPr>
              <a:t>các</a:t>
            </a:r>
            <a:r>
              <a:rPr lang="en-GB" sz="3200" b="1" dirty="0">
                <a:solidFill>
                  <a:srgbClr val="FFFF00"/>
                </a:solidFill>
              </a:rPr>
              <a:t> </a:t>
            </a:r>
            <a:r>
              <a:rPr lang="en-GB" sz="3200" b="1" dirty="0" err="1">
                <a:solidFill>
                  <a:srgbClr val="FFFF00"/>
                </a:solidFill>
              </a:rPr>
              <a:t>Tân</a:t>
            </a:r>
            <a:r>
              <a:rPr lang="en-GB" sz="3200" b="1" dirty="0">
                <a:solidFill>
                  <a:srgbClr val="FFFF00"/>
                </a:solidFill>
              </a:rPr>
              <a:t> </a:t>
            </a:r>
            <a:r>
              <a:rPr lang="en-GB" sz="3200" b="1" dirty="0" err="1">
                <a:solidFill>
                  <a:srgbClr val="FFFF00"/>
                </a:solidFill>
              </a:rPr>
              <a:t>Cursillistas</a:t>
            </a:r>
            <a:r>
              <a:rPr lang="en-GB" sz="3200" b="1" dirty="0">
                <a:solidFill>
                  <a:srgbClr val="FFFF00"/>
                </a:solidFill>
              </a:rPr>
              <a:t> </a:t>
            </a:r>
            <a:r>
              <a:rPr lang="en-GB" sz="3200" b="1" dirty="0" err="1">
                <a:solidFill>
                  <a:srgbClr val="FFFF00"/>
                </a:solidFill>
              </a:rPr>
              <a:t>trong</a:t>
            </a:r>
            <a:r>
              <a:rPr lang="en-GB" sz="3200" b="1" dirty="0">
                <a:solidFill>
                  <a:srgbClr val="FFFF00"/>
                </a:solidFill>
              </a:rPr>
              <a:t> </a:t>
            </a:r>
            <a:r>
              <a:rPr lang="en-GB" sz="3200" b="1" dirty="0" err="1">
                <a:solidFill>
                  <a:srgbClr val="FFFF00"/>
                </a:solidFill>
              </a:rPr>
              <a:t>giai</a:t>
            </a:r>
            <a:r>
              <a:rPr lang="en-GB" sz="3200" b="1" dirty="0">
                <a:solidFill>
                  <a:srgbClr val="FFFF00"/>
                </a:solidFill>
              </a:rPr>
              <a:t> </a:t>
            </a:r>
            <a:r>
              <a:rPr lang="en-GB" sz="3200" b="1" dirty="0" err="1">
                <a:solidFill>
                  <a:srgbClr val="FFFF00"/>
                </a:solidFill>
              </a:rPr>
              <a:t>đoạn</a:t>
            </a:r>
            <a:r>
              <a:rPr lang="en-GB" sz="3200" b="1" dirty="0">
                <a:solidFill>
                  <a:srgbClr val="FFFF00"/>
                </a:solidFill>
              </a:rPr>
              <a:t> </a:t>
            </a:r>
            <a:r>
              <a:rPr lang="en-GB" sz="3200" b="1" dirty="0" err="1">
                <a:solidFill>
                  <a:srgbClr val="FFFF00"/>
                </a:solidFill>
              </a:rPr>
              <a:t>Hậu</a:t>
            </a:r>
            <a:r>
              <a:rPr lang="en-GB" sz="3200" b="1" dirty="0">
                <a:solidFill>
                  <a:srgbClr val="FFFF00"/>
                </a:solidFill>
              </a:rPr>
              <a:t> </a:t>
            </a:r>
            <a:r>
              <a:rPr lang="en-GB" sz="3200" b="1" dirty="0" err="1">
                <a:solidFill>
                  <a:srgbClr val="FFFF00"/>
                </a:solidFill>
              </a:rPr>
              <a:t>Cursillo</a:t>
            </a:r>
            <a:endParaRPr lang="en-GB" sz="3200" b="1" dirty="0">
              <a:solidFill>
                <a:srgbClr val="FFFF00"/>
              </a:solidFill>
            </a:endParaRPr>
          </a:p>
        </p:txBody>
      </p:sp>
      <p:sp>
        <p:nvSpPr>
          <p:cNvPr id="4" name="Rectangle 3">
            <a:extLst>
              <a:ext uri="{FF2B5EF4-FFF2-40B4-BE49-F238E27FC236}">
                <a16:creationId xmlns:a16="http://schemas.microsoft.com/office/drawing/2014/main" id="{5D68FC87-787D-40FF-B6B7-F71ED5DADFF5}"/>
              </a:ext>
            </a:extLst>
          </p:cNvPr>
          <p:cNvSpPr/>
          <p:nvPr/>
        </p:nvSpPr>
        <p:spPr>
          <a:xfrm>
            <a:off x="295565" y="277091"/>
            <a:ext cx="11711708" cy="6446982"/>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20459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t>Sống</a:t>
            </a:r>
            <a:r>
              <a:rPr lang="en-US" sz="3200" b="1" dirty="0"/>
              <a:t> </a:t>
            </a:r>
            <a:r>
              <a:rPr lang="en-US" sz="3200" b="1" dirty="0" err="1"/>
              <a:t>Chứng</a:t>
            </a:r>
            <a:r>
              <a:rPr lang="en-US" sz="3200" b="1" dirty="0"/>
              <a:t> </a:t>
            </a:r>
            <a:r>
              <a:rPr lang="en-US" sz="3200" b="1" dirty="0" err="1"/>
              <a:t>Nhân</a:t>
            </a:r>
            <a:endParaRPr lang="en-US" sz="3200" dirty="0"/>
          </a:p>
          <a:p>
            <a:pPr marL="1028700" indent="-514350" algn="l">
              <a:buFont typeface="+mj-lt"/>
              <a:buAutoNum type="arabicPeriod"/>
            </a:pPr>
            <a:r>
              <a:rPr lang="en-US" sz="3200" b="1" dirty="0" err="1"/>
              <a:t>Tìm</a:t>
            </a:r>
            <a:r>
              <a:rPr lang="en-US" sz="3200" b="1" dirty="0"/>
              <a:t> </a:t>
            </a:r>
            <a:r>
              <a:rPr lang="en-US" sz="3200" b="1" dirty="0" err="1"/>
              <a:t>Bạn</a:t>
            </a:r>
            <a:r>
              <a:rPr lang="en-US" sz="3200" b="1" dirty="0"/>
              <a:t>, </a:t>
            </a:r>
            <a:r>
              <a:rPr lang="en-US" sz="3200" b="1" dirty="0" err="1"/>
              <a:t>Kết</a:t>
            </a:r>
            <a:r>
              <a:rPr lang="en-US" sz="3200" b="1" dirty="0"/>
              <a:t> </a:t>
            </a:r>
            <a:r>
              <a:rPr lang="en-US" sz="3200" b="1" dirty="0" err="1"/>
              <a:t>Bạn</a:t>
            </a:r>
            <a:r>
              <a:rPr lang="en-US" sz="3200" b="1" dirty="0"/>
              <a:t> </a:t>
            </a:r>
            <a:r>
              <a:rPr lang="en-US" sz="3200" b="1" dirty="0" err="1"/>
              <a:t>và</a:t>
            </a:r>
            <a:r>
              <a:rPr lang="en-US" sz="3200" b="1" dirty="0"/>
              <a:t> </a:t>
            </a:r>
            <a:r>
              <a:rPr lang="en-US" sz="3200" b="1" dirty="0" err="1"/>
              <a:t>Mang</a:t>
            </a:r>
            <a:r>
              <a:rPr lang="en-US" sz="3200" b="1" dirty="0"/>
              <a:t> </a:t>
            </a:r>
            <a:r>
              <a:rPr lang="en-US" sz="3200" b="1" dirty="0" err="1"/>
              <a:t>Bạn</a:t>
            </a:r>
            <a:r>
              <a:rPr lang="en-US" sz="3200" b="1" dirty="0"/>
              <a:t> </a:t>
            </a:r>
            <a:r>
              <a:rPr lang="en-US" sz="3200" b="1" dirty="0" err="1"/>
              <a:t>đến</a:t>
            </a:r>
            <a:r>
              <a:rPr lang="en-US" sz="3200" b="1" dirty="0"/>
              <a:t> </a:t>
            </a:r>
            <a:r>
              <a:rPr lang="en-US" sz="3200" b="1" dirty="0" err="1"/>
              <a:t>với</a:t>
            </a:r>
            <a:r>
              <a:rPr lang="en-US" sz="3200" b="1" dirty="0"/>
              <a:t> </a:t>
            </a:r>
            <a:r>
              <a:rPr lang="en-US" sz="3200" b="1" dirty="0" err="1"/>
              <a:t>Chúa</a:t>
            </a:r>
            <a:endParaRPr lang="en-US" sz="3200" dirty="0"/>
          </a:p>
          <a:p>
            <a:pPr marL="1028700" indent="-514350" algn="l">
              <a:buFont typeface="+mj-lt"/>
              <a:buAutoNum type="arabicPeriod"/>
            </a:pPr>
            <a:r>
              <a:rPr lang="en-US" sz="3200" b="1" dirty="0" err="1"/>
              <a:t>Người</a:t>
            </a:r>
            <a:r>
              <a:rPr lang="en-US" sz="3200" b="1" dirty="0"/>
              <a:t> </a:t>
            </a:r>
            <a:r>
              <a:rPr lang="en-US" sz="3200" b="1" dirty="0" err="1"/>
              <a:t>Bảo</a:t>
            </a:r>
            <a:r>
              <a:rPr lang="en-US" sz="3200" b="1" dirty="0"/>
              <a:t> </a:t>
            </a:r>
            <a:r>
              <a:rPr lang="en-US" sz="3200" b="1" dirty="0" err="1"/>
              <a:t>Trợ</a:t>
            </a:r>
            <a:endParaRPr lang="en-US" sz="3200" dirty="0"/>
          </a:p>
          <a:p>
            <a:pPr marL="1028700" indent="-514350" algn="l">
              <a:buFont typeface="+mj-lt"/>
              <a:buAutoNum type="arabicPeriod"/>
            </a:pPr>
            <a:r>
              <a:rPr lang="en-US" sz="3200" b="1" dirty="0" err="1"/>
              <a:t>Tiêu</a:t>
            </a:r>
            <a:r>
              <a:rPr lang="en-US" sz="3200" b="1" dirty="0"/>
              <a:t> </a:t>
            </a:r>
            <a:r>
              <a:rPr lang="en-US" sz="3200" b="1" dirty="0" err="1"/>
              <a:t>Chuẩn</a:t>
            </a:r>
            <a:r>
              <a:rPr lang="en-US" sz="3200" b="1" dirty="0"/>
              <a:t> </a:t>
            </a:r>
            <a:r>
              <a:rPr lang="en-US" sz="3200" b="1" dirty="0" err="1"/>
              <a:t>Ứng</a:t>
            </a:r>
            <a:r>
              <a:rPr lang="en-US" sz="3200" b="1" dirty="0"/>
              <a:t> </a:t>
            </a:r>
            <a:r>
              <a:rPr lang="en-US" sz="3200" b="1" dirty="0" err="1"/>
              <a:t>Viên</a:t>
            </a:r>
            <a:endParaRPr lang="en-US" sz="3200" dirty="0"/>
          </a:p>
          <a:p>
            <a:pPr marL="1028700" indent="-514350" algn="l">
              <a:buFont typeface="+mj-lt"/>
              <a:buAutoNum type="arabicPeriod"/>
            </a:pPr>
            <a:r>
              <a:rPr lang="en-US" sz="3200" b="1" dirty="0" err="1"/>
              <a:t>Người</a:t>
            </a:r>
            <a:r>
              <a:rPr lang="en-US" sz="3200" b="1" dirty="0"/>
              <a:t> </a:t>
            </a:r>
            <a:r>
              <a:rPr lang="en-US" sz="3200" b="1" dirty="0" err="1"/>
              <a:t>Xa</a:t>
            </a:r>
            <a:r>
              <a:rPr lang="en-US" sz="3200" b="1" dirty="0"/>
              <a:t> </a:t>
            </a:r>
            <a:r>
              <a:rPr lang="en-US" sz="3200" b="1" dirty="0" err="1"/>
              <a:t>Cách</a:t>
            </a:r>
            <a:endParaRPr lang="en-US" sz="3200" dirty="0"/>
          </a:p>
          <a:p>
            <a:pPr marL="1028700" indent="-514350" algn="l">
              <a:buFont typeface="+mj-lt"/>
              <a:buAutoNum type="arabicPeriod"/>
            </a:pPr>
            <a:r>
              <a:rPr lang="en-US" sz="3200" b="1" dirty="0" err="1"/>
              <a:t>Tổ</a:t>
            </a:r>
            <a:r>
              <a:rPr lang="en-US" sz="3200" b="1" dirty="0"/>
              <a:t> </a:t>
            </a:r>
            <a:r>
              <a:rPr lang="en-US" sz="3200" b="1" dirty="0" err="1"/>
              <a:t>chức</a:t>
            </a:r>
            <a:r>
              <a:rPr lang="en-US" sz="3200" b="1" dirty="0"/>
              <a:t> </a:t>
            </a:r>
            <a:r>
              <a:rPr lang="en-US" sz="3200" b="1" dirty="0" err="1"/>
              <a:t>Khối</a:t>
            </a:r>
            <a:r>
              <a:rPr lang="en-US" sz="3200" b="1" dirty="0"/>
              <a:t> </a:t>
            </a:r>
            <a:r>
              <a:rPr lang="en-US" sz="3200" b="1" dirty="0" err="1"/>
              <a:t>Tiền</a:t>
            </a:r>
            <a:endParaRPr lang="en-US" sz="3200" dirty="0"/>
          </a:p>
          <a:p>
            <a:pPr marL="1028700" indent="-514350" algn="l">
              <a:buFont typeface="+mj-lt"/>
              <a:buAutoNum type="arabicPeriod"/>
            </a:pPr>
            <a:r>
              <a:rPr lang="en-US" sz="3200" b="1" dirty="0" err="1">
                <a:highlight>
                  <a:srgbClr val="00FF00"/>
                </a:highlight>
              </a:rPr>
              <a:t>Hội</a:t>
            </a:r>
            <a:r>
              <a:rPr lang="en-US" sz="3200" b="1" dirty="0">
                <a:highlight>
                  <a:srgbClr val="00FF00"/>
                </a:highlight>
              </a:rPr>
              <a:t> </a:t>
            </a:r>
            <a:r>
              <a:rPr lang="en-US" sz="3200" b="1" dirty="0" err="1">
                <a:highlight>
                  <a:srgbClr val="00FF00"/>
                </a:highlight>
              </a:rPr>
              <a:t>Thảo</a:t>
            </a:r>
            <a:r>
              <a:rPr lang="en-US" sz="3200" b="1" dirty="0">
                <a:highlight>
                  <a:srgbClr val="00FF00"/>
                </a:highlight>
              </a:rPr>
              <a:t> </a:t>
            </a:r>
            <a:r>
              <a:rPr lang="en-US" sz="3200" b="1" dirty="0" err="1">
                <a:highlight>
                  <a:srgbClr val="00FF00"/>
                </a:highlight>
              </a:rPr>
              <a:t>chuẩn</a:t>
            </a:r>
            <a:r>
              <a:rPr lang="en-US" sz="3200" b="1" dirty="0">
                <a:highlight>
                  <a:srgbClr val="00FF00"/>
                </a:highlight>
              </a:rPr>
              <a:t> </a:t>
            </a:r>
            <a:r>
              <a:rPr lang="en-US" sz="3200" b="1" dirty="0" err="1">
                <a:highlight>
                  <a:srgbClr val="00FF00"/>
                </a:highlight>
              </a:rPr>
              <a:t>bị</a:t>
            </a:r>
            <a:r>
              <a:rPr lang="en-US" sz="3200" b="1" dirty="0">
                <a:highlight>
                  <a:srgbClr val="00FF00"/>
                </a:highlight>
              </a:rPr>
              <a:t> </a:t>
            </a:r>
            <a:r>
              <a:rPr lang="en-US" sz="3200" b="1" dirty="0" err="1">
                <a:highlight>
                  <a:srgbClr val="00FF00"/>
                </a:highlight>
              </a:rPr>
              <a:t>cho</a:t>
            </a:r>
            <a:r>
              <a:rPr lang="en-US" sz="3200" b="1" dirty="0">
                <a:highlight>
                  <a:srgbClr val="00FF00"/>
                </a:highlight>
              </a:rPr>
              <a:t> </a:t>
            </a:r>
            <a:r>
              <a:rPr lang="en-US" sz="3200" b="1" dirty="0" err="1">
                <a:highlight>
                  <a:srgbClr val="00FF00"/>
                </a:highlight>
              </a:rPr>
              <a:t>Nhóm</a:t>
            </a:r>
            <a:r>
              <a:rPr lang="en-US" sz="3200" b="1" dirty="0">
                <a:highlight>
                  <a:srgbClr val="00FF00"/>
                </a:highlight>
              </a:rPr>
              <a:t> </a:t>
            </a:r>
            <a:r>
              <a:rPr lang="en-US" sz="3200" b="1" dirty="0" err="1">
                <a:highlight>
                  <a:srgbClr val="00FF00"/>
                </a:highlight>
              </a:rPr>
              <a:t>Trợ</a:t>
            </a:r>
            <a:r>
              <a:rPr lang="en-US" sz="3200" b="1" dirty="0">
                <a:highlight>
                  <a:srgbClr val="00FF00"/>
                </a:highlight>
              </a:rPr>
              <a:t> </a:t>
            </a:r>
            <a:r>
              <a:rPr lang="en-US" sz="3200" b="1" dirty="0" err="1">
                <a:highlight>
                  <a:srgbClr val="00FF00"/>
                </a:highlight>
              </a:rPr>
              <a:t>Tá</a:t>
            </a:r>
            <a:r>
              <a:rPr lang="en-US" sz="3200" b="1" dirty="0">
                <a:highlight>
                  <a:srgbClr val="00FF00"/>
                </a:highlight>
              </a:rPr>
              <a:t> </a:t>
            </a:r>
            <a:r>
              <a:rPr lang="en-US" sz="3200" b="1" dirty="0" err="1">
                <a:highlight>
                  <a:srgbClr val="00FF00"/>
                </a:highlight>
              </a:rPr>
              <a:t>Decuria</a:t>
            </a:r>
            <a:endParaRPr lang="en-US" sz="3200" dirty="0">
              <a:highlight>
                <a:srgbClr val="00FF00"/>
              </a:highlight>
            </a:endParaRPr>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64241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C3C224-43F1-45D8-830F-151857E18257}"/>
              </a:ext>
            </a:extLst>
          </p:cNvPr>
          <p:cNvSpPr/>
          <p:nvPr/>
        </p:nvSpPr>
        <p:spPr>
          <a:xfrm>
            <a:off x="5428670" y="443345"/>
            <a:ext cx="6206836" cy="59944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E1AEAD4-FC5B-44E4-A30E-CAABDD050274}"/>
              </a:ext>
            </a:extLst>
          </p:cNvPr>
          <p:cNvSpPr/>
          <p:nvPr/>
        </p:nvSpPr>
        <p:spPr>
          <a:xfrm>
            <a:off x="951345" y="443345"/>
            <a:ext cx="4433455" cy="605905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1168395" y="3690649"/>
            <a:ext cx="3754582" cy="1042987"/>
          </a:xfrm>
        </p:spPr>
        <p:txBody>
          <a:bodyPr>
            <a:normAutofit fontScale="90000"/>
          </a:bodyPr>
          <a:lstStyle/>
          <a:p>
            <a:r>
              <a:rPr lang="en-US" sz="4900" b="1" dirty="0" err="1">
                <a:solidFill>
                  <a:srgbClr val="FFFF00"/>
                </a:solidFill>
                <a:latin typeface="+mn-lt"/>
              </a:rPr>
              <a:t>Hội</a:t>
            </a:r>
            <a:r>
              <a:rPr lang="en-US" sz="4900" b="1" dirty="0">
                <a:solidFill>
                  <a:srgbClr val="FFFF00"/>
                </a:solidFill>
                <a:latin typeface="+mn-lt"/>
              </a:rPr>
              <a:t> </a:t>
            </a:r>
            <a:r>
              <a:rPr lang="en-US" sz="4900" b="1" dirty="0" err="1">
                <a:solidFill>
                  <a:srgbClr val="FFFF00"/>
                </a:solidFill>
                <a:latin typeface="+mn-lt"/>
              </a:rPr>
              <a:t>Thảo</a:t>
            </a:r>
            <a:br>
              <a:rPr lang="en-US" sz="4900" b="1" dirty="0">
                <a:solidFill>
                  <a:srgbClr val="FFFF00"/>
                </a:solidFill>
                <a:latin typeface="+mn-lt"/>
              </a:rPr>
            </a:br>
            <a:br>
              <a:rPr lang="en-US" sz="4900" b="1" dirty="0">
                <a:solidFill>
                  <a:srgbClr val="FFFF00"/>
                </a:solidFill>
                <a:latin typeface="+mn-lt"/>
              </a:rPr>
            </a:br>
            <a:r>
              <a:rPr lang="en-US" sz="4900" b="1" i="1" dirty="0" err="1">
                <a:solidFill>
                  <a:srgbClr val="FFFF00"/>
                </a:solidFill>
                <a:latin typeface="+mn-lt"/>
              </a:rPr>
              <a:t>cho</a:t>
            </a:r>
            <a:r>
              <a:rPr lang="en-US" sz="4900" b="1" dirty="0">
                <a:solidFill>
                  <a:srgbClr val="FFFF00"/>
                </a:solidFill>
                <a:latin typeface="+mn-lt"/>
              </a:rPr>
              <a:t> </a:t>
            </a:r>
            <a:br>
              <a:rPr lang="en-US" sz="4900" b="1" dirty="0">
                <a:solidFill>
                  <a:srgbClr val="FFFF00"/>
                </a:solidFill>
                <a:latin typeface="+mn-lt"/>
              </a:rPr>
            </a:br>
            <a:br>
              <a:rPr lang="en-US" sz="4900" b="1" dirty="0">
                <a:solidFill>
                  <a:srgbClr val="FFFF00"/>
                </a:solidFill>
                <a:latin typeface="+mn-lt"/>
              </a:rPr>
            </a:br>
            <a:r>
              <a:rPr lang="en-US" sz="4900" b="1" dirty="0" err="1">
                <a:solidFill>
                  <a:srgbClr val="FFFF00"/>
                </a:solidFill>
                <a:latin typeface="+mn-lt"/>
              </a:rPr>
              <a:t>Nhóm</a:t>
            </a:r>
            <a:r>
              <a:rPr lang="en-US" sz="4900" b="1" dirty="0">
                <a:solidFill>
                  <a:srgbClr val="FFFF00"/>
                </a:solidFill>
                <a:latin typeface="+mn-lt"/>
              </a:rPr>
              <a:t> </a:t>
            </a:r>
            <a:r>
              <a:rPr lang="en-US" sz="4900" b="1" dirty="0" err="1">
                <a:solidFill>
                  <a:srgbClr val="FFFF00"/>
                </a:solidFill>
                <a:latin typeface="+mn-lt"/>
              </a:rPr>
              <a:t>Trợ</a:t>
            </a:r>
            <a:r>
              <a:rPr lang="en-US" sz="4900" b="1" dirty="0">
                <a:solidFill>
                  <a:srgbClr val="FFFF00"/>
                </a:solidFill>
                <a:latin typeface="+mn-lt"/>
              </a:rPr>
              <a:t> </a:t>
            </a:r>
            <a:r>
              <a:rPr lang="en-US" sz="4900" b="1" dirty="0" err="1">
                <a:solidFill>
                  <a:srgbClr val="FFFF00"/>
                </a:solidFill>
                <a:latin typeface="+mn-lt"/>
              </a:rPr>
              <a:t>Tá</a:t>
            </a:r>
            <a:r>
              <a:rPr lang="en-US" sz="4900" b="1" dirty="0">
                <a:solidFill>
                  <a:srgbClr val="FFFF00"/>
                </a:solidFill>
                <a:latin typeface="+mn-lt"/>
              </a:rPr>
              <a:t> </a:t>
            </a:r>
            <a:r>
              <a:rPr lang="en-US" sz="4900" b="1" dirty="0" err="1">
                <a:solidFill>
                  <a:srgbClr val="FFFF00"/>
                </a:solidFill>
                <a:latin typeface="+mn-lt"/>
              </a:rPr>
              <a:t>Decuria</a:t>
            </a:r>
            <a:endParaRPr lang="en-GB" sz="4900" b="1" dirty="0">
              <a:solidFill>
                <a:srgbClr val="FFFF00"/>
              </a:solidFill>
              <a:latin typeface="+mn-lt"/>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5648033" y="905164"/>
            <a:ext cx="5768111" cy="5089236"/>
          </a:xfrm>
        </p:spPr>
        <p:txBody>
          <a:bodyPr>
            <a:normAutofit fontScale="92500" lnSpcReduction="10000"/>
          </a:bodyPr>
          <a:lstStyle/>
          <a:p>
            <a:pPr algn="l"/>
            <a:r>
              <a:rPr lang="vi-VN" sz="4000" b="1" dirty="0"/>
              <a:t>Nhóm Trợ tá Decuria </a:t>
            </a:r>
            <a:endParaRPr lang="en-US" sz="4000" b="1" dirty="0"/>
          </a:p>
          <a:p>
            <a:pPr marL="571500" indent="-571500" algn="l">
              <a:buFontTx/>
              <a:buChar char="-"/>
            </a:pPr>
            <a:r>
              <a:rPr lang="vi-VN" sz="3600" b="1" i="1" dirty="0"/>
              <a:t>cam kết dành nhiều thời gian sinh hoạt với các nhóm</a:t>
            </a:r>
            <a:endParaRPr lang="en-US" sz="3600" b="1" i="1" dirty="0"/>
          </a:p>
          <a:p>
            <a:pPr algn="l"/>
            <a:endParaRPr lang="en-US" sz="3600" b="1" i="1" dirty="0"/>
          </a:p>
          <a:p>
            <a:pPr marL="571500" indent="-571500" algn="l">
              <a:buFontTx/>
              <a:buChar char="-"/>
            </a:pPr>
            <a:r>
              <a:rPr lang="vi-VN" sz="4000" b="1" i="1" dirty="0"/>
              <a:t>cần được học hỏi qua những buổi hội thảo và chuẩn bị kỹ càng để có thể làm tốt phần vụ của họ</a:t>
            </a:r>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499846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t>Sống</a:t>
            </a:r>
            <a:r>
              <a:rPr lang="en-US" sz="3200" b="1" dirty="0"/>
              <a:t> </a:t>
            </a:r>
            <a:r>
              <a:rPr lang="en-US" sz="3200" b="1" dirty="0" err="1"/>
              <a:t>Chứng</a:t>
            </a:r>
            <a:r>
              <a:rPr lang="en-US" sz="3200" b="1" dirty="0"/>
              <a:t> </a:t>
            </a:r>
            <a:r>
              <a:rPr lang="en-US" sz="3200" b="1" dirty="0" err="1"/>
              <a:t>Nhân</a:t>
            </a:r>
            <a:endParaRPr lang="en-US" sz="3200" dirty="0"/>
          </a:p>
          <a:p>
            <a:pPr marL="1028700" indent="-514350" algn="l">
              <a:buFont typeface="+mj-lt"/>
              <a:buAutoNum type="arabicPeriod"/>
            </a:pPr>
            <a:r>
              <a:rPr lang="en-US" sz="3200" b="1" dirty="0" err="1"/>
              <a:t>Tìm</a:t>
            </a:r>
            <a:r>
              <a:rPr lang="en-US" sz="3200" b="1" dirty="0"/>
              <a:t> </a:t>
            </a:r>
            <a:r>
              <a:rPr lang="en-US" sz="3200" b="1" dirty="0" err="1"/>
              <a:t>Bạn</a:t>
            </a:r>
            <a:r>
              <a:rPr lang="en-US" sz="3200" b="1" dirty="0"/>
              <a:t>, </a:t>
            </a:r>
            <a:r>
              <a:rPr lang="en-US" sz="3200" b="1" dirty="0" err="1"/>
              <a:t>Kết</a:t>
            </a:r>
            <a:r>
              <a:rPr lang="en-US" sz="3200" b="1" dirty="0"/>
              <a:t> </a:t>
            </a:r>
            <a:r>
              <a:rPr lang="en-US" sz="3200" b="1" dirty="0" err="1"/>
              <a:t>Bạn</a:t>
            </a:r>
            <a:r>
              <a:rPr lang="en-US" sz="3200" b="1" dirty="0"/>
              <a:t> </a:t>
            </a:r>
            <a:r>
              <a:rPr lang="en-US" sz="3200" b="1" dirty="0" err="1"/>
              <a:t>và</a:t>
            </a:r>
            <a:r>
              <a:rPr lang="en-US" sz="3200" b="1" dirty="0"/>
              <a:t> </a:t>
            </a:r>
            <a:r>
              <a:rPr lang="en-US" sz="3200" b="1" dirty="0" err="1"/>
              <a:t>Mang</a:t>
            </a:r>
            <a:r>
              <a:rPr lang="en-US" sz="3200" b="1" dirty="0"/>
              <a:t> </a:t>
            </a:r>
            <a:r>
              <a:rPr lang="en-US" sz="3200" b="1" dirty="0" err="1"/>
              <a:t>Bạn</a:t>
            </a:r>
            <a:r>
              <a:rPr lang="en-US" sz="3200" b="1" dirty="0"/>
              <a:t> </a:t>
            </a:r>
            <a:r>
              <a:rPr lang="en-US" sz="3200" b="1" dirty="0" err="1"/>
              <a:t>đến</a:t>
            </a:r>
            <a:r>
              <a:rPr lang="en-US" sz="3200" b="1" dirty="0"/>
              <a:t> </a:t>
            </a:r>
            <a:r>
              <a:rPr lang="en-US" sz="3200" b="1" dirty="0" err="1"/>
              <a:t>với</a:t>
            </a:r>
            <a:r>
              <a:rPr lang="en-US" sz="3200" b="1" dirty="0"/>
              <a:t> </a:t>
            </a:r>
            <a:r>
              <a:rPr lang="en-US" sz="3200" b="1" dirty="0" err="1"/>
              <a:t>Chúa</a:t>
            </a:r>
            <a:endParaRPr lang="en-US" sz="3200" dirty="0"/>
          </a:p>
          <a:p>
            <a:pPr marL="1028700" indent="-514350" algn="l">
              <a:buFont typeface="+mj-lt"/>
              <a:buAutoNum type="arabicPeriod"/>
            </a:pPr>
            <a:r>
              <a:rPr lang="en-US" sz="3200" b="1" dirty="0" err="1"/>
              <a:t>Người</a:t>
            </a:r>
            <a:r>
              <a:rPr lang="en-US" sz="3200" b="1" dirty="0"/>
              <a:t> </a:t>
            </a:r>
            <a:r>
              <a:rPr lang="en-US" sz="3200" b="1" dirty="0" err="1"/>
              <a:t>Bảo</a:t>
            </a:r>
            <a:r>
              <a:rPr lang="en-US" sz="3200" b="1" dirty="0"/>
              <a:t> </a:t>
            </a:r>
            <a:r>
              <a:rPr lang="en-US" sz="3200" b="1" dirty="0" err="1"/>
              <a:t>Trợ</a:t>
            </a:r>
            <a:endParaRPr lang="en-US" sz="3200" dirty="0"/>
          </a:p>
          <a:p>
            <a:pPr marL="1028700" indent="-514350" algn="l">
              <a:buFont typeface="+mj-lt"/>
              <a:buAutoNum type="arabicPeriod"/>
            </a:pPr>
            <a:r>
              <a:rPr lang="en-US" sz="3200" b="1" dirty="0" err="1"/>
              <a:t>Tiêu</a:t>
            </a:r>
            <a:r>
              <a:rPr lang="en-US" sz="3200" b="1" dirty="0"/>
              <a:t> </a:t>
            </a:r>
            <a:r>
              <a:rPr lang="en-US" sz="3200" b="1" dirty="0" err="1"/>
              <a:t>Chuẩn</a:t>
            </a:r>
            <a:r>
              <a:rPr lang="en-US" sz="3200" b="1" dirty="0"/>
              <a:t> </a:t>
            </a:r>
            <a:r>
              <a:rPr lang="en-US" sz="3200" b="1" dirty="0" err="1"/>
              <a:t>Ứng</a:t>
            </a:r>
            <a:r>
              <a:rPr lang="en-US" sz="3200" b="1" dirty="0"/>
              <a:t> </a:t>
            </a:r>
            <a:r>
              <a:rPr lang="en-US" sz="3200" b="1" dirty="0" err="1"/>
              <a:t>Viên</a:t>
            </a:r>
            <a:endParaRPr lang="en-US" sz="3200" dirty="0"/>
          </a:p>
          <a:p>
            <a:pPr marL="1028700" indent="-514350" algn="l">
              <a:buFont typeface="+mj-lt"/>
              <a:buAutoNum type="arabicPeriod"/>
            </a:pPr>
            <a:r>
              <a:rPr lang="en-US" sz="3200" b="1" dirty="0" err="1"/>
              <a:t>Người</a:t>
            </a:r>
            <a:r>
              <a:rPr lang="en-US" sz="3200" b="1" dirty="0"/>
              <a:t> </a:t>
            </a:r>
            <a:r>
              <a:rPr lang="en-US" sz="3200" b="1" dirty="0" err="1"/>
              <a:t>Xa</a:t>
            </a:r>
            <a:r>
              <a:rPr lang="en-US" sz="3200" b="1" dirty="0"/>
              <a:t> </a:t>
            </a:r>
            <a:r>
              <a:rPr lang="en-US" sz="3200" b="1" dirty="0" err="1"/>
              <a:t>Cách</a:t>
            </a:r>
            <a:endParaRPr lang="en-US" sz="3200" dirty="0"/>
          </a:p>
          <a:p>
            <a:pPr marL="1028700" indent="-514350" algn="l">
              <a:buFont typeface="+mj-lt"/>
              <a:buAutoNum type="arabicPeriod"/>
            </a:pPr>
            <a:r>
              <a:rPr lang="en-US" sz="3200" b="1" dirty="0" err="1"/>
              <a:t>Tổ</a:t>
            </a:r>
            <a:r>
              <a:rPr lang="en-US" sz="3200" b="1" dirty="0"/>
              <a:t> </a:t>
            </a:r>
            <a:r>
              <a:rPr lang="en-US" sz="3200" b="1" dirty="0" err="1"/>
              <a:t>chức</a:t>
            </a:r>
            <a:r>
              <a:rPr lang="en-US" sz="3200" b="1" dirty="0"/>
              <a:t> </a:t>
            </a:r>
            <a:r>
              <a:rPr lang="en-US" sz="3200" b="1" dirty="0" err="1"/>
              <a:t>Khối</a:t>
            </a:r>
            <a:r>
              <a:rPr lang="en-US" sz="3200" b="1" dirty="0"/>
              <a:t> </a:t>
            </a:r>
            <a:r>
              <a:rPr lang="en-US" sz="3200" b="1" dirty="0" err="1"/>
              <a:t>Tiền</a:t>
            </a:r>
            <a:endParaRPr lang="en-US" sz="3200" dirty="0"/>
          </a:p>
          <a:p>
            <a:pPr marL="1028700" indent="-514350" algn="l">
              <a:buFont typeface="+mj-lt"/>
              <a:buAutoNum type="arabicPeriod"/>
            </a:pPr>
            <a:r>
              <a:rPr lang="en-US" sz="3200" b="1" dirty="0" err="1"/>
              <a:t>Hội</a:t>
            </a:r>
            <a:r>
              <a:rPr lang="en-US" sz="3200" b="1" dirty="0"/>
              <a:t> </a:t>
            </a:r>
            <a:r>
              <a:rPr lang="en-US" sz="3200" b="1" dirty="0" err="1"/>
              <a:t>Thảo</a:t>
            </a:r>
            <a:r>
              <a:rPr lang="en-US" sz="3200" b="1" dirty="0"/>
              <a:t> </a:t>
            </a:r>
            <a:r>
              <a:rPr lang="en-US" sz="3200" b="1" dirty="0" err="1"/>
              <a:t>chuẩn</a:t>
            </a:r>
            <a:r>
              <a:rPr lang="en-US" sz="3200" b="1" dirty="0"/>
              <a:t> </a:t>
            </a:r>
            <a:r>
              <a:rPr lang="en-US" sz="3200" b="1" dirty="0" err="1"/>
              <a:t>bị</a:t>
            </a:r>
            <a:r>
              <a:rPr lang="en-US" sz="3200" b="1" dirty="0"/>
              <a:t> </a:t>
            </a:r>
            <a:r>
              <a:rPr lang="en-US" sz="3200" b="1" dirty="0" err="1"/>
              <a:t>cho</a:t>
            </a:r>
            <a:r>
              <a:rPr lang="en-US" sz="3200" b="1" dirty="0"/>
              <a:t> </a:t>
            </a:r>
            <a:r>
              <a:rPr lang="en-US" sz="3200" b="1" dirty="0" err="1"/>
              <a:t>Nhóm</a:t>
            </a:r>
            <a:r>
              <a:rPr lang="en-US" sz="3200" b="1" dirty="0"/>
              <a:t> </a:t>
            </a:r>
            <a:r>
              <a:rPr lang="en-US" sz="3200" b="1" dirty="0" err="1"/>
              <a:t>Trợ</a:t>
            </a:r>
            <a:r>
              <a:rPr lang="en-US" sz="3200" b="1" dirty="0"/>
              <a:t> </a:t>
            </a:r>
            <a:r>
              <a:rPr lang="en-US" sz="3200" b="1" dirty="0" err="1"/>
              <a:t>Tá</a:t>
            </a:r>
            <a:r>
              <a:rPr lang="en-US" sz="3200" b="1" dirty="0"/>
              <a:t> </a:t>
            </a:r>
            <a:r>
              <a:rPr lang="en-US" sz="3200" b="1" dirty="0" err="1"/>
              <a:t>Decuria</a:t>
            </a:r>
            <a:endParaRPr lang="en-US" sz="3200" dirty="0"/>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05937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1B07BF-B8CA-45F0-B6AF-1733464F77A8}"/>
              </a:ext>
            </a:extLst>
          </p:cNvPr>
          <p:cNvSpPr/>
          <p:nvPr/>
        </p:nvSpPr>
        <p:spPr>
          <a:xfrm>
            <a:off x="1939636" y="2493818"/>
            <a:ext cx="7453747" cy="1569660"/>
          </a:xfrm>
          <a:prstGeom prst="rect">
            <a:avLst/>
          </a:prstGeom>
          <a:noFill/>
        </p:spPr>
        <p:txBody>
          <a:bodyPr wrap="square" lIns="91440" tIns="45720" rIns="91440" bIns="45720">
            <a:spAutoFit/>
          </a:bodyPr>
          <a:lstStyle/>
          <a:p>
            <a:pPr algn="ctr"/>
            <a:r>
              <a:rPr lang="en-US" sz="9600" b="1" dirty="0" err="1">
                <a:ln w="6600">
                  <a:solidFill>
                    <a:schemeClr val="accent2"/>
                  </a:solidFill>
                  <a:prstDash val="solid"/>
                </a:ln>
                <a:solidFill>
                  <a:srgbClr val="FFFFFF"/>
                </a:solidFill>
                <a:effectLst>
                  <a:outerShdw dist="38100" dir="2700000" algn="tl" rotWithShape="0">
                    <a:schemeClr val="accent2"/>
                  </a:outerShdw>
                </a:effectLst>
              </a:rPr>
              <a:t>Thảo</a:t>
            </a:r>
            <a:r>
              <a:rPr lang="en-US" sz="9600" b="1" dirty="0">
                <a:ln w="6600">
                  <a:solidFill>
                    <a:schemeClr val="accent2"/>
                  </a:solidFill>
                  <a:prstDash val="solid"/>
                </a:ln>
                <a:solidFill>
                  <a:srgbClr val="FFFFFF"/>
                </a:solidFill>
                <a:effectLst>
                  <a:outerShdw dist="38100" dir="2700000" algn="tl" rotWithShape="0">
                    <a:schemeClr val="accent2"/>
                  </a:outerShdw>
                </a:effectLst>
              </a:rPr>
              <a:t> </a:t>
            </a:r>
            <a:r>
              <a:rPr lang="en-US" sz="9600" b="1" dirty="0" err="1">
                <a:ln w="6600">
                  <a:solidFill>
                    <a:schemeClr val="accent2"/>
                  </a:solidFill>
                  <a:prstDash val="solid"/>
                </a:ln>
                <a:solidFill>
                  <a:srgbClr val="FFFFFF"/>
                </a:solidFill>
                <a:effectLst>
                  <a:outerShdw dist="38100" dir="2700000" algn="tl" rotWithShape="0">
                    <a:schemeClr val="accent2"/>
                  </a:outerShdw>
                </a:effectLst>
              </a:rPr>
              <a:t>Luận</a:t>
            </a:r>
            <a:endParaRPr lang="en-US" sz="96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532616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highlight>
                  <a:srgbClr val="00FF00"/>
                </a:highlight>
              </a:rPr>
              <a:t>Sống</a:t>
            </a:r>
            <a:r>
              <a:rPr lang="en-US" sz="3200" b="1" dirty="0">
                <a:highlight>
                  <a:srgbClr val="00FF00"/>
                </a:highlight>
              </a:rPr>
              <a:t> </a:t>
            </a:r>
            <a:r>
              <a:rPr lang="en-US" sz="3200" b="1" dirty="0" err="1">
                <a:highlight>
                  <a:srgbClr val="00FF00"/>
                </a:highlight>
              </a:rPr>
              <a:t>Chứng</a:t>
            </a:r>
            <a:r>
              <a:rPr lang="en-US" sz="3200" b="1" dirty="0">
                <a:highlight>
                  <a:srgbClr val="00FF00"/>
                </a:highlight>
              </a:rPr>
              <a:t> </a:t>
            </a:r>
            <a:r>
              <a:rPr lang="en-US" sz="3200" b="1" dirty="0" err="1">
                <a:highlight>
                  <a:srgbClr val="00FF00"/>
                </a:highlight>
              </a:rPr>
              <a:t>Nhân</a:t>
            </a:r>
            <a:endParaRPr lang="en-US" sz="3200" dirty="0">
              <a:highlight>
                <a:srgbClr val="00FF00"/>
              </a:highlight>
            </a:endParaRPr>
          </a:p>
          <a:p>
            <a:pPr marL="1028700" indent="-514350" algn="l">
              <a:buFont typeface="+mj-lt"/>
              <a:buAutoNum type="arabicPeriod"/>
            </a:pPr>
            <a:r>
              <a:rPr lang="en-US" sz="3200" b="1" dirty="0" err="1"/>
              <a:t>Tìm</a:t>
            </a:r>
            <a:r>
              <a:rPr lang="en-US" sz="3200" b="1" dirty="0"/>
              <a:t> </a:t>
            </a:r>
            <a:r>
              <a:rPr lang="en-US" sz="3200" b="1" dirty="0" err="1"/>
              <a:t>Bạn</a:t>
            </a:r>
            <a:r>
              <a:rPr lang="en-US" sz="3200" b="1" dirty="0"/>
              <a:t>, </a:t>
            </a:r>
            <a:r>
              <a:rPr lang="en-US" sz="3200" b="1" dirty="0" err="1"/>
              <a:t>Kết</a:t>
            </a:r>
            <a:r>
              <a:rPr lang="en-US" sz="3200" b="1" dirty="0"/>
              <a:t> </a:t>
            </a:r>
            <a:r>
              <a:rPr lang="en-US" sz="3200" b="1" dirty="0" err="1"/>
              <a:t>Bạn</a:t>
            </a:r>
            <a:r>
              <a:rPr lang="en-US" sz="3200" b="1" dirty="0"/>
              <a:t> </a:t>
            </a:r>
            <a:r>
              <a:rPr lang="en-US" sz="3200" b="1" dirty="0" err="1"/>
              <a:t>và</a:t>
            </a:r>
            <a:r>
              <a:rPr lang="en-US" sz="3200" b="1" dirty="0"/>
              <a:t> </a:t>
            </a:r>
            <a:r>
              <a:rPr lang="en-US" sz="3200" b="1" dirty="0" err="1"/>
              <a:t>Mang</a:t>
            </a:r>
            <a:r>
              <a:rPr lang="en-US" sz="3200" b="1" dirty="0"/>
              <a:t> </a:t>
            </a:r>
            <a:r>
              <a:rPr lang="en-US" sz="3200" b="1" dirty="0" err="1"/>
              <a:t>Bạn</a:t>
            </a:r>
            <a:r>
              <a:rPr lang="en-US" sz="3200" b="1" dirty="0"/>
              <a:t> </a:t>
            </a:r>
            <a:r>
              <a:rPr lang="en-US" sz="3200" b="1" dirty="0" err="1"/>
              <a:t>đến</a:t>
            </a:r>
            <a:r>
              <a:rPr lang="en-US" sz="3200" b="1" dirty="0"/>
              <a:t> </a:t>
            </a:r>
            <a:r>
              <a:rPr lang="en-US" sz="3200" b="1" dirty="0" err="1"/>
              <a:t>với</a:t>
            </a:r>
            <a:r>
              <a:rPr lang="en-US" sz="3200" b="1" dirty="0"/>
              <a:t> </a:t>
            </a:r>
            <a:r>
              <a:rPr lang="en-US" sz="3200" b="1" dirty="0" err="1"/>
              <a:t>Chúa</a:t>
            </a:r>
            <a:endParaRPr lang="en-US" sz="3200" dirty="0"/>
          </a:p>
          <a:p>
            <a:pPr marL="1028700" indent="-514350" algn="l">
              <a:buFont typeface="+mj-lt"/>
              <a:buAutoNum type="arabicPeriod"/>
            </a:pPr>
            <a:r>
              <a:rPr lang="en-US" sz="3200" b="1" dirty="0" err="1"/>
              <a:t>Người</a:t>
            </a:r>
            <a:r>
              <a:rPr lang="en-US" sz="3200" b="1" dirty="0"/>
              <a:t> </a:t>
            </a:r>
            <a:r>
              <a:rPr lang="en-US" sz="3200" b="1" dirty="0" err="1"/>
              <a:t>Bảo</a:t>
            </a:r>
            <a:r>
              <a:rPr lang="en-US" sz="3200" b="1" dirty="0"/>
              <a:t> </a:t>
            </a:r>
            <a:r>
              <a:rPr lang="en-US" sz="3200" b="1" dirty="0" err="1"/>
              <a:t>Trợ</a:t>
            </a:r>
            <a:endParaRPr lang="en-US" sz="3200" dirty="0"/>
          </a:p>
          <a:p>
            <a:pPr marL="1028700" indent="-514350" algn="l">
              <a:buFont typeface="+mj-lt"/>
              <a:buAutoNum type="arabicPeriod"/>
            </a:pPr>
            <a:r>
              <a:rPr lang="en-US" sz="3200" b="1" dirty="0" err="1"/>
              <a:t>Tiêu</a:t>
            </a:r>
            <a:r>
              <a:rPr lang="en-US" sz="3200" b="1" dirty="0"/>
              <a:t> </a:t>
            </a:r>
            <a:r>
              <a:rPr lang="en-US" sz="3200" b="1" dirty="0" err="1"/>
              <a:t>Chuẩn</a:t>
            </a:r>
            <a:r>
              <a:rPr lang="en-US" sz="3200" b="1" dirty="0"/>
              <a:t> </a:t>
            </a:r>
            <a:r>
              <a:rPr lang="en-US" sz="3200" b="1" dirty="0" err="1"/>
              <a:t>Ứng</a:t>
            </a:r>
            <a:r>
              <a:rPr lang="en-US" sz="3200" b="1" dirty="0"/>
              <a:t> </a:t>
            </a:r>
            <a:r>
              <a:rPr lang="en-US" sz="3200" b="1" dirty="0" err="1"/>
              <a:t>Viên</a:t>
            </a:r>
            <a:endParaRPr lang="en-US" sz="3200" dirty="0"/>
          </a:p>
          <a:p>
            <a:pPr marL="1028700" indent="-514350" algn="l">
              <a:buFont typeface="+mj-lt"/>
              <a:buAutoNum type="arabicPeriod"/>
            </a:pPr>
            <a:r>
              <a:rPr lang="en-US" sz="3200" b="1" dirty="0" err="1"/>
              <a:t>Người</a:t>
            </a:r>
            <a:r>
              <a:rPr lang="en-US" sz="3200" b="1" dirty="0"/>
              <a:t> </a:t>
            </a:r>
            <a:r>
              <a:rPr lang="en-US" sz="3200" b="1" dirty="0" err="1"/>
              <a:t>Xa</a:t>
            </a:r>
            <a:r>
              <a:rPr lang="en-US" sz="3200" b="1" dirty="0"/>
              <a:t> </a:t>
            </a:r>
            <a:r>
              <a:rPr lang="en-US" sz="3200" b="1" dirty="0" err="1"/>
              <a:t>Cách</a:t>
            </a:r>
            <a:endParaRPr lang="en-US" sz="3200" dirty="0"/>
          </a:p>
          <a:p>
            <a:pPr marL="1028700" indent="-514350" algn="l">
              <a:buFont typeface="+mj-lt"/>
              <a:buAutoNum type="arabicPeriod"/>
            </a:pPr>
            <a:r>
              <a:rPr lang="en-US" sz="3200" b="1" dirty="0" err="1"/>
              <a:t>Tổ</a:t>
            </a:r>
            <a:r>
              <a:rPr lang="en-US" sz="3200" b="1" dirty="0"/>
              <a:t> </a:t>
            </a:r>
            <a:r>
              <a:rPr lang="en-US" sz="3200" b="1" dirty="0" err="1"/>
              <a:t>chức</a:t>
            </a:r>
            <a:r>
              <a:rPr lang="en-US" sz="3200" b="1" dirty="0"/>
              <a:t> </a:t>
            </a:r>
            <a:r>
              <a:rPr lang="en-US" sz="3200" b="1" dirty="0" err="1"/>
              <a:t>Khối</a:t>
            </a:r>
            <a:r>
              <a:rPr lang="en-US" sz="3200" b="1" dirty="0"/>
              <a:t> </a:t>
            </a:r>
            <a:r>
              <a:rPr lang="en-US" sz="3200" b="1" dirty="0" err="1"/>
              <a:t>Tiền</a:t>
            </a:r>
            <a:endParaRPr lang="en-US" sz="3200" dirty="0"/>
          </a:p>
          <a:p>
            <a:pPr marL="1028700" indent="-514350" algn="l">
              <a:buFont typeface="+mj-lt"/>
              <a:buAutoNum type="arabicPeriod"/>
            </a:pPr>
            <a:r>
              <a:rPr lang="en-US" sz="3200" b="1" dirty="0" err="1"/>
              <a:t>Hội</a:t>
            </a:r>
            <a:r>
              <a:rPr lang="en-US" sz="3200" b="1" dirty="0"/>
              <a:t> </a:t>
            </a:r>
            <a:r>
              <a:rPr lang="en-US" sz="3200" b="1" dirty="0" err="1"/>
              <a:t>Thảo</a:t>
            </a:r>
            <a:r>
              <a:rPr lang="en-US" sz="3200" b="1" dirty="0"/>
              <a:t> </a:t>
            </a:r>
            <a:r>
              <a:rPr lang="en-US" sz="3200" b="1" dirty="0" err="1"/>
              <a:t>chuẩn</a:t>
            </a:r>
            <a:r>
              <a:rPr lang="en-US" sz="3200" b="1" dirty="0"/>
              <a:t> </a:t>
            </a:r>
            <a:r>
              <a:rPr lang="en-US" sz="3200" b="1" dirty="0" err="1"/>
              <a:t>bị</a:t>
            </a:r>
            <a:r>
              <a:rPr lang="en-US" sz="3200" b="1" dirty="0"/>
              <a:t> </a:t>
            </a:r>
            <a:r>
              <a:rPr lang="en-US" sz="3200" b="1" dirty="0" err="1"/>
              <a:t>cho</a:t>
            </a:r>
            <a:r>
              <a:rPr lang="en-US" sz="3200" b="1" dirty="0"/>
              <a:t> </a:t>
            </a:r>
            <a:r>
              <a:rPr lang="en-US" sz="3200" b="1" dirty="0" err="1"/>
              <a:t>Nhóm</a:t>
            </a:r>
            <a:r>
              <a:rPr lang="en-US" sz="3200" b="1" dirty="0"/>
              <a:t> </a:t>
            </a:r>
            <a:r>
              <a:rPr lang="en-US" sz="3200" b="1" dirty="0" err="1"/>
              <a:t>Trợ</a:t>
            </a:r>
            <a:r>
              <a:rPr lang="en-US" sz="3200" b="1" dirty="0"/>
              <a:t> </a:t>
            </a:r>
            <a:r>
              <a:rPr lang="en-US" sz="3200" b="1" dirty="0" err="1"/>
              <a:t>Tá</a:t>
            </a:r>
            <a:r>
              <a:rPr lang="en-US" sz="3200" b="1" dirty="0"/>
              <a:t> </a:t>
            </a:r>
            <a:r>
              <a:rPr lang="en-US" sz="3200" b="1" dirty="0" err="1"/>
              <a:t>Decuria</a:t>
            </a:r>
            <a:endParaRPr lang="en-US" sz="3200" dirty="0"/>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441637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t>Sống</a:t>
            </a:r>
            <a:r>
              <a:rPr lang="en-US" sz="3200" b="1" dirty="0"/>
              <a:t> </a:t>
            </a:r>
            <a:r>
              <a:rPr lang="en-US" sz="3200" b="1" dirty="0" err="1"/>
              <a:t>Chứng</a:t>
            </a:r>
            <a:r>
              <a:rPr lang="en-US" sz="3200" b="1" dirty="0"/>
              <a:t> </a:t>
            </a:r>
            <a:r>
              <a:rPr lang="en-US" sz="3200" b="1" dirty="0" err="1"/>
              <a:t>Nhân</a:t>
            </a:r>
            <a:endParaRPr lang="en-US" sz="3200" dirty="0"/>
          </a:p>
          <a:p>
            <a:pPr marL="1028700" indent="-514350" algn="l">
              <a:buFont typeface="+mj-lt"/>
              <a:buAutoNum type="arabicPeriod"/>
            </a:pPr>
            <a:r>
              <a:rPr lang="en-US" sz="3200" b="1" dirty="0" err="1">
                <a:highlight>
                  <a:srgbClr val="00FF00"/>
                </a:highlight>
              </a:rPr>
              <a:t>Tìm</a:t>
            </a:r>
            <a:r>
              <a:rPr lang="en-US" sz="3200" b="1" dirty="0">
                <a:highlight>
                  <a:srgbClr val="00FF00"/>
                </a:highlight>
              </a:rPr>
              <a:t> </a:t>
            </a:r>
            <a:r>
              <a:rPr lang="en-US" sz="3200" b="1" dirty="0" err="1">
                <a:highlight>
                  <a:srgbClr val="00FF00"/>
                </a:highlight>
              </a:rPr>
              <a:t>Bạn</a:t>
            </a:r>
            <a:r>
              <a:rPr lang="en-US" sz="3200" b="1" dirty="0">
                <a:highlight>
                  <a:srgbClr val="00FF00"/>
                </a:highlight>
              </a:rPr>
              <a:t>, </a:t>
            </a:r>
            <a:r>
              <a:rPr lang="en-US" sz="3200" b="1" dirty="0" err="1">
                <a:highlight>
                  <a:srgbClr val="00FF00"/>
                </a:highlight>
              </a:rPr>
              <a:t>Kết</a:t>
            </a:r>
            <a:r>
              <a:rPr lang="en-US" sz="3200" b="1" dirty="0">
                <a:highlight>
                  <a:srgbClr val="00FF00"/>
                </a:highlight>
              </a:rPr>
              <a:t> </a:t>
            </a:r>
            <a:r>
              <a:rPr lang="en-US" sz="3200" b="1" dirty="0" err="1">
                <a:highlight>
                  <a:srgbClr val="00FF00"/>
                </a:highlight>
              </a:rPr>
              <a:t>Bạn</a:t>
            </a:r>
            <a:r>
              <a:rPr lang="en-US" sz="3200" b="1" dirty="0">
                <a:highlight>
                  <a:srgbClr val="00FF00"/>
                </a:highlight>
              </a:rPr>
              <a:t> </a:t>
            </a:r>
            <a:r>
              <a:rPr lang="en-US" sz="3200" b="1" dirty="0" err="1">
                <a:highlight>
                  <a:srgbClr val="00FF00"/>
                </a:highlight>
              </a:rPr>
              <a:t>và</a:t>
            </a:r>
            <a:r>
              <a:rPr lang="en-US" sz="3200" b="1" dirty="0">
                <a:highlight>
                  <a:srgbClr val="00FF00"/>
                </a:highlight>
              </a:rPr>
              <a:t> </a:t>
            </a:r>
            <a:r>
              <a:rPr lang="en-US" sz="3200" b="1" dirty="0" err="1">
                <a:highlight>
                  <a:srgbClr val="00FF00"/>
                </a:highlight>
              </a:rPr>
              <a:t>Mang</a:t>
            </a:r>
            <a:r>
              <a:rPr lang="en-US" sz="3200" b="1" dirty="0">
                <a:highlight>
                  <a:srgbClr val="00FF00"/>
                </a:highlight>
              </a:rPr>
              <a:t> </a:t>
            </a:r>
            <a:r>
              <a:rPr lang="en-US" sz="3200" b="1" dirty="0" err="1">
                <a:highlight>
                  <a:srgbClr val="00FF00"/>
                </a:highlight>
              </a:rPr>
              <a:t>Bạn</a:t>
            </a:r>
            <a:r>
              <a:rPr lang="en-US" sz="3200" b="1" dirty="0">
                <a:highlight>
                  <a:srgbClr val="00FF00"/>
                </a:highlight>
              </a:rPr>
              <a:t> </a:t>
            </a:r>
            <a:r>
              <a:rPr lang="en-US" sz="3200" b="1" dirty="0" err="1">
                <a:highlight>
                  <a:srgbClr val="00FF00"/>
                </a:highlight>
              </a:rPr>
              <a:t>đến</a:t>
            </a:r>
            <a:r>
              <a:rPr lang="en-US" sz="3200" b="1" dirty="0">
                <a:highlight>
                  <a:srgbClr val="00FF00"/>
                </a:highlight>
              </a:rPr>
              <a:t> </a:t>
            </a:r>
            <a:r>
              <a:rPr lang="en-US" sz="3200" b="1" dirty="0" err="1">
                <a:highlight>
                  <a:srgbClr val="00FF00"/>
                </a:highlight>
              </a:rPr>
              <a:t>với</a:t>
            </a:r>
            <a:r>
              <a:rPr lang="en-US" sz="3200" b="1" dirty="0">
                <a:highlight>
                  <a:srgbClr val="00FF00"/>
                </a:highlight>
              </a:rPr>
              <a:t> </a:t>
            </a:r>
            <a:r>
              <a:rPr lang="en-US" sz="3200" b="1" dirty="0" err="1">
                <a:highlight>
                  <a:srgbClr val="00FF00"/>
                </a:highlight>
              </a:rPr>
              <a:t>Chúa</a:t>
            </a:r>
            <a:endParaRPr lang="en-US" sz="3200" dirty="0">
              <a:highlight>
                <a:srgbClr val="00FF00"/>
              </a:highlight>
            </a:endParaRPr>
          </a:p>
          <a:p>
            <a:pPr marL="1028700" indent="-514350" algn="l">
              <a:buFont typeface="+mj-lt"/>
              <a:buAutoNum type="arabicPeriod"/>
            </a:pPr>
            <a:r>
              <a:rPr lang="en-US" sz="3200" b="1" dirty="0" err="1"/>
              <a:t>Người</a:t>
            </a:r>
            <a:r>
              <a:rPr lang="en-US" sz="3200" b="1" dirty="0"/>
              <a:t> </a:t>
            </a:r>
            <a:r>
              <a:rPr lang="en-US" sz="3200" b="1" dirty="0" err="1"/>
              <a:t>Bảo</a:t>
            </a:r>
            <a:r>
              <a:rPr lang="en-US" sz="3200" b="1" dirty="0"/>
              <a:t> </a:t>
            </a:r>
            <a:r>
              <a:rPr lang="en-US" sz="3200" b="1" dirty="0" err="1"/>
              <a:t>Trợ</a:t>
            </a:r>
            <a:endParaRPr lang="en-US" sz="3200" dirty="0"/>
          </a:p>
          <a:p>
            <a:pPr marL="1028700" indent="-514350" algn="l">
              <a:buFont typeface="+mj-lt"/>
              <a:buAutoNum type="arabicPeriod"/>
            </a:pPr>
            <a:r>
              <a:rPr lang="en-US" sz="3200" b="1" dirty="0" err="1"/>
              <a:t>Tiêu</a:t>
            </a:r>
            <a:r>
              <a:rPr lang="en-US" sz="3200" b="1" dirty="0"/>
              <a:t> </a:t>
            </a:r>
            <a:r>
              <a:rPr lang="en-US" sz="3200" b="1" dirty="0" err="1"/>
              <a:t>Chuẩn</a:t>
            </a:r>
            <a:r>
              <a:rPr lang="en-US" sz="3200" b="1" dirty="0"/>
              <a:t> </a:t>
            </a:r>
            <a:r>
              <a:rPr lang="en-US" sz="3200" b="1" dirty="0" err="1"/>
              <a:t>Ứng</a:t>
            </a:r>
            <a:r>
              <a:rPr lang="en-US" sz="3200" b="1" dirty="0"/>
              <a:t> </a:t>
            </a:r>
            <a:r>
              <a:rPr lang="en-US" sz="3200" b="1" dirty="0" err="1"/>
              <a:t>Viên</a:t>
            </a:r>
            <a:endParaRPr lang="en-US" sz="3200" dirty="0"/>
          </a:p>
          <a:p>
            <a:pPr marL="1028700" indent="-514350" algn="l">
              <a:buFont typeface="+mj-lt"/>
              <a:buAutoNum type="arabicPeriod"/>
            </a:pPr>
            <a:r>
              <a:rPr lang="en-US" sz="3200" b="1" dirty="0" err="1"/>
              <a:t>Người</a:t>
            </a:r>
            <a:r>
              <a:rPr lang="en-US" sz="3200" b="1" dirty="0"/>
              <a:t> </a:t>
            </a:r>
            <a:r>
              <a:rPr lang="en-US" sz="3200" b="1" dirty="0" err="1"/>
              <a:t>Xa</a:t>
            </a:r>
            <a:r>
              <a:rPr lang="en-US" sz="3200" b="1" dirty="0"/>
              <a:t> </a:t>
            </a:r>
            <a:r>
              <a:rPr lang="en-US" sz="3200" b="1" dirty="0" err="1"/>
              <a:t>Cách</a:t>
            </a:r>
            <a:endParaRPr lang="en-US" sz="3200" dirty="0"/>
          </a:p>
          <a:p>
            <a:pPr marL="1028700" indent="-514350" algn="l">
              <a:buFont typeface="+mj-lt"/>
              <a:buAutoNum type="arabicPeriod"/>
            </a:pPr>
            <a:r>
              <a:rPr lang="en-US" sz="3200" b="1" dirty="0" err="1"/>
              <a:t>Tổ</a:t>
            </a:r>
            <a:r>
              <a:rPr lang="en-US" sz="3200" b="1" dirty="0"/>
              <a:t> </a:t>
            </a:r>
            <a:r>
              <a:rPr lang="en-US" sz="3200" b="1" dirty="0" err="1"/>
              <a:t>chức</a:t>
            </a:r>
            <a:r>
              <a:rPr lang="en-US" sz="3200" b="1" dirty="0"/>
              <a:t> </a:t>
            </a:r>
            <a:r>
              <a:rPr lang="en-US" sz="3200" b="1" dirty="0" err="1"/>
              <a:t>Khối</a:t>
            </a:r>
            <a:r>
              <a:rPr lang="en-US" sz="3200" b="1" dirty="0"/>
              <a:t> </a:t>
            </a:r>
            <a:r>
              <a:rPr lang="en-US" sz="3200" b="1" dirty="0" err="1"/>
              <a:t>Tiền</a:t>
            </a:r>
            <a:endParaRPr lang="en-US" sz="3200" dirty="0"/>
          </a:p>
          <a:p>
            <a:pPr marL="1028700" indent="-514350" algn="l">
              <a:buFont typeface="+mj-lt"/>
              <a:buAutoNum type="arabicPeriod"/>
            </a:pPr>
            <a:r>
              <a:rPr lang="en-US" sz="3200" b="1" dirty="0" err="1"/>
              <a:t>Hội</a:t>
            </a:r>
            <a:r>
              <a:rPr lang="en-US" sz="3200" b="1" dirty="0"/>
              <a:t> </a:t>
            </a:r>
            <a:r>
              <a:rPr lang="en-US" sz="3200" b="1" dirty="0" err="1"/>
              <a:t>Thảo</a:t>
            </a:r>
            <a:r>
              <a:rPr lang="en-US" sz="3200" b="1" dirty="0"/>
              <a:t> </a:t>
            </a:r>
            <a:r>
              <a:rPr lang="en-US" sz="3200" b="1" dirty="0" err="1"/>
              <a:t>chuẩn</a:t>
            </a:r>
            <a:r>
              <a:rPr lang="en-US" sz="3200" b="1" dirty="0"/>
              <a:t> </a:t>
            </a:r>
            <a:r>
              <a:rPr lang="en-US" sz="3200" b="1" dirty="0" err="1"/>
              <a:t>bị</a:t>
            </a:r>
            <a:r>
              <a:rPr lang="en-US" sz="3200" b="1" dirty="0"/>
              <a:t> </a:t>
            </a:r>
            <a:r>
              <a:rPr lang="en-US" sz="3200" b="1" dirty="0" err="1"/>
              <a:t>cho</a:t>
            </a:r>
            <a:r>
              <a:rPr lang="en-US" sz="3200" b="1" dirty="0"/>
              <a:t> </a:t>
            </a:r>
            <a:r>
              <a:rPr lang="en-US" sz="3200" b="1" dirty="0" err="1"/>
              <a:t>Nhóm</a:t>
            </a:r>
            <a:r>
              <a:rPr lang="en-US" sz="3200" b="1" dirty="0"/>
              <a:t> </a:t>
            </a:r>
            <a:r>
              <a:rPr lang="en-US" sz="3200" b="1" dirty="0" err="1"/>
              <a:t>Trợ</a:t>
            </a:r>
            <a:r>
              <a:rPr lang="en-US" sz="3200" b="1" dirty="0"/>
              <a:t> </a:t>
            </a:r>
            <a:r>
              <a:rPr lang="en-US" sz="3200" b="1" dirty="0" err="1"/>
              <a:t>Tá</a:t>
            </a:r>
            <a:r>
              <a:rPr lang="en-US" sz="3200" b="1" dirty="0"/>
              <a:t> </a:t>
            </a:r>
            <a:r>
              <a:rPr lang="en-US" sz="3200" b="1" dirty="0" err="1"/>
              <a:t>Decuria</a:t>
            </a:r>
            <a:endParaRPr lang="en-US" sz="3200" dirty="0"/>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741335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t>Sống</a:t>
            </a:r>
            <a:r>
              <a:rPr lang="en-US" sz="3200" b="1" dirty="0"/>
              <a:t> </a:t>
            </a:r>
            <a:r>
              <a:rPr lang="en-US" sz="3200" b="1" dirty="0" err="1"/>
              <a:t>Chứng</a:t>
            </a:r>
            <a:r>
              <a:rPr lang="en-US" sz="3200" b="1" dirty="0"/>
              <a:t> </a:t>
            </a:r>
            <a:r>
              <a:rPr lang="en-US" sz="3200" b="1" dirty="0" err="1"/>
              <a:t>Nhân</a:t>
            </a:r>
            <a:endParaRPr lang="en-US" sz="3200" dirty="0"/>
          </a:p>
          <a:p>
            <a:pPr marL="1028700" indent="-514350" algn="l">
              <a:buFont typeface="+mj-lt"/>
              <a:buAutoNum type="arabicPeriod"/>
            </a:pPr>
            <a:r>
              <a:rPr lang="en-US" sz="3200" b="1" dirty="0" err="1"/>
              <a:t>Tìm</a:t>
            </a:r>
            <a:r>
              <a:rPr lang="en-US" sz="3200" b="1" dirty="0"/>
              <a:t> </a:t>
            </a:r>
            <a:r>
              <a:rPr lang="en-US" sz="3200" b="1" dirty="0" err="1"/>
              <a:t>Bạn</a:t>
            </a:r>
            <a:r>
              <a:rPr lang="en-US" sz="3200" b="1" dirty="0"/>
              <a:t>, </a:t>
            </a:r>
            <a:r>
              <a:rPr lang="en-US" sz="3200" b="1" dirty="0" err="1"/>
              <a:t>Kết</a:t>
            </a:r>
            <a:r>
              <a:rPr lang="en-US" sz="3200" b="1" dirty="0"/>
              <a:t> </a:t>
            </a:r>
            <a:r>
              <a:rPr lang="en-US" sz="3200" b="1" dirty="0" err="1"/>
              <a:t>Bạn</a:t>
            </a:r>
            <a:r>
              <a:rPr lang="en-US" sz="3200" b="1" dirty="0"/>
              <a:t> </a:t>
            </a:r>
            <a:r>
              <a:rPr lang="en-US" sz="3200" b="1" dirty="0" err="1"/>
              <a:t>và</a:t>
            </a:r>
            <a:r>
              <a:rPr lang="en-US" sz="3200" b="1" dirty="0"/>
              <a:t> </a:t>
            </a:r>
            <a:r>
              <a:rPr lang="en-US" sz="3200" b="1" dirty="0" err="1"/>
              <a:t>Mang</a:t>
            </a:r>
            <a:r>
              <a:rPr lang="en-US" sz="3200" b="1" dirty="0"/>
              <a:t> </a:t>
            </a:r>
            <a:r>
              <a:rPr lang="en-US" sz="3200" b="1" dirty="0" err="1"/>
              <a:t>Bạn</a:t>
            </a:r>
            <a:r>
              <a:rPr lang="en-US" sz="3200" b="1" dirty="0"/>
              <a:t> </a:t>
            </a:r>
            <a:r>
              <a:rPr lang="en-US" sz="3200" b="1" dirty="0" err="1"/>
              <a:t>đến</a:t>
            </a:r>
            <a:r>
              <a:rPr lang="en-US" sz="3200" b="1" dirty="0"/>
              <a:t> </a:t>
            </a:r>
            <a:r>
              <a:rPr lang="en-US" sz="3200" b="1" dirty="0" err="1"/>
              <a:t>với</a:t>
            </a:r>
            <a:r>
              <a:rPr lang="en-US" sz="3200" b="1" dirty="0"/>
              <a:t> </a:t>
            </a:r>
            <a:r>
              <a:rPr lang="en-US" sz="3200" b="1" dirty="0" err="1"/>
              <a:t>Chúa</a:t>
            </a:r>
            <a:endParaRPr lang="en-US" sz="3200" dirty="0"/>
          </a:p>
          <a:p>
            <a:pPr marL="1028700" indent="-514350" algn="l">
              <a:buFont typeface="+mj-lt"/>
              <a:buAutoNum type="arabicPeriod"/>
            </a:pPr>
            <a:r>
              <a:rPr lang="en-US" sz="3200" b="1" dirty="0" err="1">
                <a:highlight>
                  <a:srgbClr val="00FF00"/>
                </a:highlight>
              </a:rPr>
              <a:t>Người</a:t>
            </a:r>
            <a:r>
              <a:rPr lang="en-US" sz="3200" b="1" dirty="0">
                <a:highlight>
                  <a:srgbClr val="00FF00"/>
                </a:highlight>
              </a:rPr>
              <a:t> </a:t>
            </a:r>
            <a:r>
              <a:rPr lang="en-US" sz="3200" b="1" dirty="0" err="1">
                <a:highlight>
                  <a:srgbClr val="00FF00"/>
                </a:highlight>
              </a:rPr>
              <a:t>Bảo</a:t>
            </a:r>
            <a:r>
              <a:rPr lang="en-US" sz="3200" b="1" dirty="0">
                <a:highlight>
                  <a:srgbClr val="00FF00"/>
                </a:highlight>
              </a:rPr>
              <a:t> </a:t>
            </a:r>
            <a:r>
              <a:rPr lang="en-US" sz="3200" b="1" dirty="0" err="1">
                <a:highlight>
                  <a:srgbClr val="00FF00"/>
                </a:highlight>
              </a:rPr>
              <a:t>Trợ</a:t>
            </a:r>
            <a:endParaRPr lang="en-US" sz="3200" dirty="0">
              <a:highlight>
                <a:srgbClr val="00FF00"/>
              </a:highlight>
            </a:endParaRPr>
          </a:p>
          <a:p>
            <a:pPr marL="1028700" indent="-514350" algn="l">
              <a:buFont typeface="+mj-lt"/>
              <a:buAutoNum type="arabicPeriod"/>
            </a:pPr>
            <a:r>
              <a:rPr lang="en-US" sz="3200" b="1" dirty="0" err="1"/>
              <a:t>Tiêu</a:t>
            </a:r>
            <a:r>
              <a:rPr lang="en-US" sz="3200" b="1" dirty="0"/>
              <a:t> </a:t>
            </a:r>
            <a:r>
              <a:rPr lang="en-US" sz="3200" b="1" dirty="0" err="1"/>
              <a:t>Chuẩn</a:t>
            </a:r>
            <a:r>
              <a:rPr lang="en-US" sz="3200" b="1" dirty="0"/>
              <a:t> </a:t>
            </a:r>
            <a:r>
              <a:rPr lang="en-US" sz="3200" b="1" dirty="0" err="1"/>
              <a:t>Ứng</a:t>
            </a:r>
            <a:r>
              <a:rPr lang="en-US" sz="3200" b="1" dirty="0"/>
              <a:t> </a:t>
            </a:r>
            <a:r>
              <a:rPr lang="en-US" sz="3200" b="1" dirty="0" err="1"/>
              <a:t>Viên</a:t>
            </a:r>
            <a:endParaRPr lang="en-US" sz="3200" dirty="0"/>
          </a:p>
          <a:p>
            <a:pPr marL="1028700" indent="-514350" algn="l">
              <a:buFont typeface="+mj-lt"/>
              <a:buAutoNum type="arabicPeriod"/>
            </a:pPr>
            <a:r>
              <a:rPr lang="en-US" sz="3200" b="1" dirty="0" err="1"/>
              <a:t>Người</a:t>
            </a:r>
            <a:r>
              <a:rPr lang="en-US" sz="3200" b="1" dirty="0"/>
              <a:t> </a:t>
            </a:r>
            <a:r>
              <a:rPr lang="en-US" sz="3200" b="1" dirty="0" err="1"/>
              <a:t>Xa</a:t>
            </a:r>
            <a:r>
              <a:rPr lang="en-US" sz="3200" b="1" dirty="0"/>
              <a:t> </a:t>
            </a:r>
            <a:r>
              <a:rPr lang="en-US" sz="3200" b="1" dirty="0" err="1"/>
              <a:t>Cách</a:t>
            </a:r>
            <a:endParaRPr lang="en-US" sz="3200" dirty="0"/>
          </a:p>
          <a:p>
            <a:pPr marL="1028700" indent="-514350" algn="l">
              <a:buFont typeface="+mj-lt"/>
              <a:buAutoNum type="arabicPeriod"/>
            </a:pPr>
            <a:r>
              <a:rPr lang="en-US" sz="3200" b="1" dirty="0" err="1"/>
              <a:t>Tổ</a:t>
            </a:r>
            <a:r>
              <a:rPr lang="en-US" sz="3200" b="1" dirty="0"/>
              <a:t> </a:t>
            </a:r>
            <a:r>
              <a:rPr lang="en-US" sz="3200" b="1" dirty="0" err="1"/>
              <a:t>chức</a:t>
            </a:r>
            <a:r>
              <a:rPr lang="en-US" sz="3200" b="1" dirty="0"/>
              <a:t> </a:t>
            </a:r>
            <a:r>
              <a:rPr lang="en-US" sz="3200" b="1" dirty="0" err="1"/>
              <a:t>Khối</a:t>
            </a:r>
            <a:r>
              <a:rPr lang="en-US" sz="3200" b="1" dirty="0"/>
              <a:t> </a:t>
            </a:r>
            <a:r>
              <a:rPr lang="en-US" sz="3200" b="1" dirty="0" err="1"/>
              <a:t>Tiền</a:t>
            </a:r>
            <a:endParaRPr lang="en-US" sz="3200" dirty="0"/>
          </a:p>
          <a:p>
            <a:pPr marL="1028700" indent="-514350" algn="l">
              <a:buFont typeface="+mj-lt"/>
              <a:buAutoNum type="arabicPeriod"/>
            </a:pPr>
            <a:r>
              <a:rPr lang="en-US" sz="3200" b="1" dirty="0" err="1"/>
              <a:t>Hội</a:t>
            </a:r>
            <a:r>
              <a:rPr lang="en-US" sz="3200" b="1" dirty="0"/>
              <a:t> </a:t>
            </a:r>
            <a:r>
              <a:rPr lang="en-US" sz="3200" b="1" dirty="0" err="1"/>
              <a:t>Thảo</a:t>
            </a:r>
            <a:r>
              <a:rPr lang="en-US" sz="3200" b="1" dirty="0"/>
              <a:t> </a:t>
            </a:r>
            <a:r>
              <a:rPr lang="en-US" sz="3200" b="1" dirty="0" err="1"/>
              <a:t>chuẩn</a:t>
            </a:r>
            <a:r>
              <a:rPr lang="en-US" sz="3200" b="1" dirty="0"/>
              <a:t> </a:t>
            </a:r>
            <a:r>
              <a:rPr lang="en-US" sz="3200" b="1" dirty="0" err="1"/>
              <a:t>bị</a:t>
            </a:r>
            <a:r>
              <a:rPr lang="en-US" sz="3200" b="1" dirty="0"/>
              <a:t> </a:t>
            </a:r>
            <a:r>
              <a:rPr lang="en-US" sz="3200" b="1" dirty="0" err="1"/>
              <a:t>cho</a:t>
            </a:r>
            <a:r>
              <a:rPr lang="en-US" sz="3200" b="1" dirty="0"/>
              <a:t> </a:t>
            </a:r>
            <a:r>
              <a:rPr lang="en-US" sz="3200" b="1" dirty="0" err="1"/>
              <a:t>Nhóm</a:t>
            </a:r>
            <a:r>
              <a:rPr lang="en-US" sz="3200" b="1" dirty="0"/>
              <a:t> </a:t>
            </a:r>
            <a:r>
              <a:rPr lang="en-US" sz="3200" b="1" dirty="0" err="1"/>
              <a:t>Trợ</a:t>
            </a:r>
            <a:r>
              <a:rPr lang="en-US" sz="3200" b="1" dirty="0"/>
              <a:t> </a:t>
            </a:r>
            <a:r>
              <a:rPr lang="en-US" sz="3200" b="1" dirty="0" err="1"/>
              <a:t>Tá</a:t>
            </a:r>
            <a:r>
              <a:rPr lang="en-US" sz="3200" b="1" dirty="0"/>
              <a:t> </a:t>
            </a:r>
            <a:r>
              <a:rPr lang="en-US" sz="3200" b="1" dirty="0" err="1"/>
              <a:t>Decuria</a:t>
            </a:r>
            <a:endParaRPr lang="en-US" sz="3200" dirty="0"/>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832914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t>Sống</a:t>
            </a:r>
            <a:r>
              <a:rPr lang="en-US" sz="3200" b="1" dirty="0"/>
              <a:t> </a:t>
            </a:r>
            <a:r>
              <a:rPr lang="en-US" sz="3200" b="1" dirty="0" err="1"/>
              <a:t>Chứng</a:t>
            </a:r>
            <a:r>
              <a:rPr lang="en-US" sz="3200" b="1" dirty="0"/>
              <a:t> </a:t>
            </a:r>
            <a:r>
              <a:rPr lang="en-US" sz="3200" b="1" dirty="0" err="1"/>
              <a:t>Nhân</a:t>
            </a:r>
            <a:endParaRPr lang="en-US" sz="3200" dirty="0"/>
          </a:p>
          <a:p>
            <a:pPr marL="1028700" indent="-514350" algn="l">
              <a:buFont typeface="+mj-lt"/>
              <a:buAutoNum type="arabicPeriod"/>
            </a:pPr>
            <a:r>
              <a:rPr lang="en-US" sz="3200" b="1" dirty="0" err="1"/>
              <a:t>Tìm</a:t>
            </a:r>
            <a:r>
              <a:rPr lang="en-US" sz="3200" b="1" dirty="0"/>
              <a:t> </a:t>
            </a:r>
            <a:r>
              <a:rPr lang="en-US" sz="3200" b="1" dirty="0" err="1"/>
              <a:t>Bạn</a:t>
            </a:r>
            <a:r>
              <a:rPr lang="en-US" sz="3200" b="1" dirty="0"/>
              <a:t>, </a:t>
            </a:r>
            <a:r>
              <a:rPr lang="en-US" sz="3200" b="1" dirty="0" err="1"/>
              <a:t>Kết</a:t>
            </a:r>
            <a:r>
              <a:rPr lang="en-US" sz="3200" b="1" dirty="0"/>
              <a:t> </a:t>
            </a:r>
            <a:r>
              <a:rPr lang="en-US" sz="3200" b="1" dirty="0" err="1"/>
              <a:t>Bạn</a:t>
            </a:r>
            <a:r>
              <a:rPr lang="en-US" sz="3200" b="1" dirty="0"/>
              <a:t> </a:t>
            </a:r>
            <a:r>
              <a:rPr lang="en-US" sz="3200" b="1" dirty="0" err="1"/>
              <a:t>và</a:t>
            </a:r>
            <a:r>
              <a:rPr lang="en-US" sz="3200" b="1" dirty="0"/>
              <a:t> </a:t>
            </a:r>
            <a:r>
              <a:rPr lang="en-US" sz="3200" b="1" dirty="0" err="1"/>
              <a:t>Mang</a:t>
            </a:r>
            <a:r>
              <a:rPr lang="en-US" sz="3200" b="1" dirty="0"/>
              <a:t> </a:t>
            </a:r>
            <a:r>
              <a:rPr lang="en-US" sz="3200" b="1" dirty="0" err="1"/>
              <a:t>Bạn</a:t>
            </a:r>
            <a:r>
              <a:rPr lang="en-US" sz="3200" b="1" dirty="0"/>
              <a:t> </a:t>
            </a:r>
            <a:r>
              <a:rPr lang="en-US" sz="3200" b="1" dirty="0" err="1"/>
              <a:t>đến</a:t>
            </a:r>
            <a:r>
              <a:rPr lang="en-US" sz="3200" b="1" dirty="0"/>
              <a:t> </a:t>
            </a:r>
            <a:r>
              <a:rPr lang="en-US" sz="3200" b="1" dirty="0" err="1"/>
              <a:t>với</a:t>
            </a:r>
            <a:r>
              <a:rPr lang="en-US" sz="3200" b="1" dirty="0"/>
              <a:t> </a:t>
            </a:r>
            <a:r>
              <a:rPr lang="en-US" sz="3200" b="1" dirty="0" err="1"/>
              <a:t>Chúa</a:t>
            </a:r>
            <a:endParaRPr lang="en-US" sz="3200" dirty="0"/>
          </a:p>
          <a:p>
            <a:pPr marL="1028700" indent="-514350" algn="l">
              <a:buFont typeface="+mj-lt"/>
              <a:buAutoNum type="arabicPeriod"/>
            </a:pPr>
            <a:r>
              <a:rPr lang="en-US" sz="3200" b="1" dirty="0" err="1"/>
              <a:t>Người</a:t>
            </a:r>
            <a:r>
              <a:rPr lang="en-US" sz="3200" b="1" dirty="0"/>
              <a:t> </a:t>
            </a:r>
            <a:r>
              <a:rPr lang="en-US" sz="3200" b="1" dirty="0" err="1"/>
              <a:t>Bảo</a:t>
            </a:r>
            <a:r>
              <a:rPr lang="en-US" sz="3200" b="1" dirty="0"/>
              <a:t> </a:t>
            </a:r>
            <a:r>
              <a:rPr lang="en-US" sz="3200" b="1" dirty="0" err="1"/>
              <a:t>Trợ</a:t>
            </a:r>
            <a:endParaRPr lang="en-US" sz="3200" dirty="0"/>
          </a:p>
          <a:p>
            <a:pPr marL="1028700" indent="-514350" algn="l">
              <a:buFont typeface="+mj-lt"/>
              <a:buAutoNum type="arabicPeriod"/>
            </a:pPr>
            <a:r>
              <a:rPr lang="en-US" sz="3200" b="1" dirty="0" err="1">
                <a:highlight>
                  <a:srgbClr val="00FF00"/>
                </a:highlight>
              </a:rPr>
              <a:t>Tiêu</a:t>
            </a:r>
            <a:r>
              <a:rPr lang="en-US" sz="3200" b="1" dirty="0">
                <a:highlight>
                  <a:srgbClr val="00FF00"/>
                </a:highlight>
              </a:rPr>
              <a:t> </a:t>
            </a:r>
            <a:r>
              <a:rPr lang="en-US" sz="3200" b="1" dirty="0" err="1">
                <a:highlight>
                  <a:srgbClr val="00FF00"/>
                </a:highlight>
              </a:rPr>
              <a:t>Chuẩn</a:t>
            </a:r>
            <a:r>
              <a:rPr lang="en-US" sz="3200" b="1" dirty="0">
                <a:highlight>
                  <a:srgbClr val="00FF00"/>
                </a:highlight>
              </a:rPr>
              <a:t> </a:t>
            </a:r>
            <a:r>
              <a:rPr lang="en-US" sz="3200" b="1" dirty="0" err="1">
                <a:highlight>
                  <a:srgbClr val="00FF00"/>
                </a:highlight>
              </a:rPr>
              <a:t>Ứng</a:t>
            </a:r>
            <a:r>
              <a:rPr lang="en-US" sz="3200" b="1" dirty="0">
                <a:highlight>
                  <a:srgbClr val="00FF00"/>
                </a:highlight>
              </a:rPr>
              <a:t> </a:t>
            </a:r>
            <a:r>
              <a:rPr lang="en-US" sz="3200" b="1" dirty="0" err="1">
                <a:highlight>
                  <a:srgbClr val="00FF00"/>
                </a:highlight>
              </a:rPr>
              <a:t>Viên</a:t>
            </a:r>
            <a:endParaRPr lang="en-US" sz="3200" dirty="0">
              <a:highlight>
                <a:srgbClr val="00FF00"/>
              </a:highlight>
            </a:endParaRPr>
          </a:p>
          <a:p>
            <a:pPr marL="1028700" indent="-514350" algn="l">
              <a:buFont typeface="+mj-lt"/>
              <a:buAutoNum type="arabicPeriod"/>
            </a:pPr>
            <a:r>
              <a:rPr lang="en-US" sz="3200" b="1" dirty="0" err="1"/>
              <a:t>Người</a:t>
            </a:r>
            <a:r>
              <a:rPr lang="en-US" sz="3200" b="1" dirty="0"/>
              <a:t> </a:t>
            </a:r>
            <a:r>
              <a:rPr lang="en-US" sz="3200" b="1" dirty="0" err="1"/>
              <a:t>Xa</a:t>
            </a:r>
            <a:r>
              <a:rPr lang="en-US" sz="3200" b="1" dirty="0"/>
              <a:t> </a:t>
            </a:r>
            <a:r>
              <a:rPr lang="en-US" sz="3200" b="1" dirty="0" err="1"/>
              <a:t>Cách</a:t>
            </a:r>
            <a:endParaRPr lang="en-US" sz="3200" dirty="0"/>
          </a:p>
          <a:p>
            <a:pPr marL="1028700" indent="-514350" algn="l">
              <a:buFont typeface="+mj-lt"/>
              <a:buAutoNum type="arabicPeriod"/>
            </a:pPr>
            <a:r>
              <a:rPr lang="en-US" sz="3200" b="1" dirty="0" err="1"/>
              <a:t>Tổ</a:t>
            </a:r>
            <a:r>
              <a:rPr lang="en-US" sz="3200" b="1" dirty="0"/>
              <a:t> </a:t>
            </a:r>
            <a:r>
              <a:rPr lang="en-US" sz="3200" b="1" dirty="0" err="1"/>
              <a:t>chức</a:t>
            </a:r>
            <a:r>
              <a:rPr lang="en-US" sz="3200" b="1" dirty="0"/>
              <a:t> </a:t>
            </a:r>
            <a:r>
              <a:rPr lang="en-US" sz="3200" b="1" dirty="0" err="1"/>
              <a:t>Khối</a:t>
            </a:r>
            <a:r>
              <a:rPr lang="en-US" sz="3200" b="1" dirty="0"/>
              <a:t> </a:t>
            </a:r>
            <a:r>
              <a:rPr lang="en-US" sz="3200" b="1" dirty="0" err="1"/>
              <a:t>Tiền</a:t>
            </a:r>
            <a:endParaRPr lang="en-US" sz="3200" dirty="0"/>
          </a:p>
          <a:p>
            <a:pPr marL="1028700" indent="-514350" algn="l">
              <a:buFont typeface="+mj-lt"/>
              <a:buAutoNum type="arabicPeriod"/>
            </a:pPr>
            <a:r>
              <a:rPr lang="en-US" sz="3200" b="1" dirty="0" err="1"/>
              <a:t>Hội</a:t>
            </a:r>
            <a:r>
              <a:rPr lang="en-US" sz="3200" b="1" dirty="0"/>
              <a:t> </a:t>
            </a:r>
            <a:r>
              <a:rPr lang="en-US" sz="3200" b="1" dirty="0" err="1"/>
              <a:t>Thảo</a:t>
            </a:r>
            <a:r>
              <a:rPr lang="en-US" sz="3200" b="1" dirty="0"/>
              <a:t> </a:t>
            </a:r>
            <a:r>
              <a:rPr lang="en-US" sz="3200" b="1" dirty="0" err="1"/>
              <a:t>chuẩn</a:t>
            </a:r>
            <a:r>
              <a:rPr lang="en-US" sz="3200" b="1" dirty="0"/>
              <a:t> </a:t>
            </a:r>
            <a:r>
              <a:rPr lang="en-US" sz="3200" b="1" dirty="0" err="1"/>
              <a:t>bị</a:t>
            </a:r>
            <a:r>
              <a:rPr lang="en-US" sz="3200" b="1" dirty="0"/>
              <a:t> </a:t>
            </a:r>
            <a:r>
              <a:rPr lang="en-US" sz="3200" b="1" dirty="0" err="1"/>
              <a:t>cho</a:t>
            </a:r>
            <a:r>
              <a:rPr lang="en-US" sz="3200" b="1" dirty="0"/>
              <a:t> </a:t>
            </a:r>
            <a:r>
              <a:rPr lang="en-US" sz="3200" b="1" dirty="0" err="1"/>
              <a:t>Nhóm</a:t>
            </a:r>
            <a:r>
              <a:rPr lang="en-US" sz="3200" b="1" dirty="0"/>
              <a:t> </a:t>
            </a:r>
            <a:r>
              <a:rPr lang="en-US" sz="3200" b="1" dirty="0" err="1"/>
              <a:t>Trợ</a:t>
            </a:r>
            <a:r>
              <a:rPr lang="en-US" sz="3200" b="1" dirty="0"/>
              <a:t> </a:t>
            </a:r>
            <a:r>
              <a:rPr lang="en-US" sz="3200" b="1" dirty="0" err="1"/>
              <a:t>Tá</a:t>
            </a:r>
            <a:r>
              <a:rPr lang="en-US" sz="3200" b="1" dirty="0"/>
              <a:t> </a:t>
            </a:r>
            <a:r>
              <a:rPr lang="en-US" sz="3200" b="1" dirty="0" err="1"/>
              <a:t>Decuria</a:t>
            </a:r>
            <a:endParaRPr lang="en-US" sz="3200" dirty="0"/>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306697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t>Sống</a:t>
            </a:r>
            <a:r>
              <a:rPr lang="en-US" sz="3200" b="1" dirty="0"/>
              <a:t> </a:t>
            </a:r>
            <a:r>
              <a:rPr lang="en-US" sz="3200" b="1" dirty="0" err="1"/>
              <a:t>Chứng</a:t>
            </a:r>
            <a:r>
              <a:rPr lang="en-US" sz="3200" b="1" dirty="0"/>
              <a:t> </a:t>
            </a:r>
            <a:r>
              <a:rPr lang="en-US" sz="3200" b="1" dirty="0" err="1"/>
              <a:t>Nhân</a:t>
            </a:r>
            <a:endParaRPr lang="en-US" sz="3200" dirty="0"/>
          </a:p>
          <a:p>
            <a:pPr marL="1028700" indent="-514350" algn="l">
              <a:buFont typeface="+mj-lt"/>
              <a:buAutoNum type="arabicPeriod"/>
            </a:pPr>
            <a:r>
              <a:rPr lang="en-US" sz="3200" b="1" dirty="0" err="1"/>
              <a:t>Tìm</a:t>
            </a:r>
            <a:r>
              <a:rPr lang="en-US" sz="3200" b="1" dirty="0"/>
              <a:t> </a:t>
            </a:r>
            <a:r>
              <a:rPr lang="en-US" sz="3200" b="1" dirty="0" err="1"/>
              <a:t>Bạn</a:t>
            </a:r>
            <a:r>
              <a:rPr lang="en-US" sz="3200" b="1" dirty="0"/>
              <a:t>, </a:t>
            </a:r>
            <a:r>
              <a:rPr lang="en-US" sz="3200" b="1" dirty="0" err="1"/>
              <a:t>Kết</a:t>
            </a:r>
            <a:r>
              <a:rPr lang="en-US" sz="3200" b="1" dirty="0"/>
              <a:t> </a:t>
            </a:r>
            <a:r>
              <a:rPr lang="en-US" sz="3200" b="1" dirty="0" err="1"/>
              <a:t>Bạn</a:t>
            </a:r>
            <a:r>
              <a:rPr lang="en-US" sz="3200" b="1" dirty="0"/>
              <a:t> </a:t>
            </a:r>
            <a:r>
              <a:rPr lang="en-US" sz="3200" b="1" dirty="0" err="1"/>
              <a:t>và</a:t>
            </a:r>
            <a:r>
              <a:rPr lang="en-US" sz="3200" b="1" dirty="0"/>
              <a:t> </a:t>
            </a:r>
            <a:r>
              <a:rPr lang="en-US" sz="3200" b="1" dirty="0" err="1"/>
              <a:t>Mang</a:t>
            </a:r>
            <a:r>
              <a:rPr lang="en-US" sz="3200" b="1" dirty="0"/>
              <a:t> </a:t>
            </a:r>
            <a:r>
              <a:rPr lang="en-US" sz="3200" b="1" dirty="0" err="1"/>
              <a:t>Bạn</a:t>
            </a:r>
            <a:r>
              <a:rPr lang="en-US" sz="3200" b="1" dirty="0"/>
              <a:t> </a:t>
            </a:r>
            <a:r>
              <a:rPr lang="en-US" sz="3200" b="1" dirty="0" err="1"/>
              <a:t>đến</a:t>
            </a:r>
            <a:r>
              <a:rPr lang="en-US" sz="3200" b="1" dirty="0"/>
              <a:t> </a:t>
            </a:r>
            <a:r>
              <a:rPr lang="en-US" sz="3200" b="1" dirty="0" err="1"/>
              <a:t>với</a:t>
            </a:r>
            <a:r>
              <a:rPr lang="en-US" sz="3200" b="1" dirty="0"/>
              <a:t> </a:t>
            </a:r>
            <a:r>
              <a:rPr lang="en-US" sz="3200" b="1" dirty="0" err="1"/>
              <a:t>Chúa</a:t>
            </a:r>
            <a:endParaRPr lang="en-US" sz="3200" dirty="0"/>
          </a:p>
          <a:p>
            <a:pPr marL="1028700" indent="-514350" algn="l">
              <a:buFont typeface="+mj-lt"/>
              <a:buAutoNum type="arabicPeriod"/>
            </a:pPr>
            <a:r>
              <a:rPr lang="en-US" sz="3200" b="1" dirty="0" err="1"/>
              <a:t>Người</a:t>
            </a:r>
            <a:r>
              <a:rPr lang="en-US" sz="3200" b="1" dirty="0"/>
              <a:t> </a:t>
            </a:r>
            <a:r>
              <a:rPr lang="en-US" sz="3200" b="1" dirty="0" err="1"/>
              <a:t>Bảo</a:t>
            </a:r>
            <a:r>
              <a:rPr lang="en-US" sz="3200" b="1" dirty="0"/>
              <a:t> </a:t>
            </a:r>
            <a:r>
              <a:rPr lang="en-US" sz="3200" b="1" dirty="0" err="1"/>
              <a:t>Trợ</a:t>
            </a:r>
            <a:endParaRPr lang="en-US" sz="3200" dirty="0"/>
          </a:p>
          <a:p>
            <a:pPr marL="1028700" indent="-514350" algn="l">
              <a:buFont typeface="+mj-lt"/>
              <a:buAutoNum type="arabicPeriod"/>
            </a:pPr>
            <a:r>
              <a:rPr lang="en-US" sz="3200" b="1" dirty="0" err="1"/>
              <a:t>Tiêu</a:t>
            </a:r>
            <a:r>
              <a:rPr lang="en-US" sz="3200" b="1" dirty="0"/>
              <a:t> </a:t>
            </a:r>
            <a:r>
              <a:rPr lang="en-US" sz="3200" b="1" dirty="0" err="1"/>
              <a:t>Chuẩn</a:t>
            </a:r>
            <a:r>
              <a:rPr lang="en-US" sz="3200" b="1" dirty="0"/>
              <a:t> </a:t>
            </a:r>
            <a:r>
              <a:rPr lang="en-US" sz="3200" b="1" dirty="0" err="1"/>
              <a:t>Ứng</a:t>
            </a:r>
            <a:r>
              <a:rPr lang="en-US" sz="3200" b="1" dirty="0"/>
              <a:t> </a:t>
            </a:r>
            <a:r>
              <a:rPr lang="en-US" sz="3200" b="1" dirty="0" err="1"/>
              <a:t>Viên</a:t>
            </a:r>
            <a:endParaRPr lang="en-US" sz="3200" dirty="0"/>
          </a:p>
          <a:p>
            <a:pPr marL="1028700" indent="-514350" algn="l">
              <a:buFont typeface="+mj-lt"/>
              <a:buAutoNum type="arabicPeriod"/>
            </a:pPr>
            <a:r>
              <a:rPr lang="en-US" sz="3200" b="1" dirty="0" err="1">
                <a:highlight>
                  <a:srgbClr val="00FF00"/>
                </a:highlight>
              </a:rPr>
              <a:t>Người</a:t>
            </a:r>
            <a:r>
              <a:rPr lang="en-US" sz="3200" b="1" dirty="0">
                <a:highlight>
                  <a:srgbClr val="00FF00"/>
                </a:highlight>
              </a:rPr>
              <a:t> </a:t>
            </a:r>
            <a:r>
              <a:rPr lang="en-US" sz="3200" b="1" dirty="0" err="1">
                <a:highlight>
                  <a:srgbClr val="00FF00"/>
                </a:highlight>
              </a:rPr>
              <a:t>Xa</a:t>
            </a:r>
            <a:r>
              <a:rPr lang="en-US" sz="3200" b="1" dirty="0">
                <a:highlight>
                  <a:srgbClr val="00FF00"/>
                </a:highlight>
              </a:rPr>
              <a:t> </a:t>
            </a:r>
            <a:r>
              <a:rPr lang="en-US" sz="3200" b="1" dirty="0" err="1">
                <a:highlight>
                  <a:srgbClr val="00FF00"/>
                </a:highlight>
              </a:rPr>
              <a:t>Cách</a:t>
            </a:r>
            <a:endParaRPr lang="en-US" sz="3200" dirty="0">
              <a:highlight>
                <a:srgbClr val="00FF00"/>
              </a:highlight>
            </a:endParaRPr>
          </a:p>
          <a:p>
            <a:pPr marL="1028700" indent="-514350" algn="l">
              <a:buFont typeface="+mj-lt"/>
              <a:buAutoNum type="arabicPeriod"/>
            </a:pPr>
            <a:r>
              <a:rPr lang="en-US" sz="3200" b="1" dirty="0" err="1"/>
              <a:t>Tổ</a:t>
            </a:r>
            <a:r>
              <a:rPr lang="en-US" sz="3200" b="1" dirty="0"/>
              <a:t> </a:t>
            </a:r>
            <a:r>
              <a:rPr lang="en-US" sz="3200" b="1" dirty="0" err="1"/>
              <a:t>chức</a:t>
            </a:r>
            <a:r>
              <a:rPr lang="en-US" sz="3200" b="1" dirty="0"/>
              <a:t> </a:t>
            </a:r>
            <a:r>
              <a:rPr lang="en-US" sz="3200" b="1" dirty="0" err="1"/>
              <a:t>Khối</a:t>
            </a:r>
            <a:r>
              <a:rPr lang="en-US" sz="3200" b="1" dirty="0"/>
              <a:t> </a:t>
            </a:r>
            <a:r>
              <a:rPr lang="en-US" sz="3200" b="1" dirty="0" err="1"/>
              <a:t>Tiền</a:t>
            </a:r>
            <a:endParaRPr lang="en-US" sz="3200" dirty="0"/>
          </a:p>
          <a:p>
            <a:pPr marL="1028700" indent="-514350" algn="l">
              <a:buFont typeface="+mj-lt"/>
              <a:buAutoNum type="arabicPeriod"/>
            </a:pPr>
            <a:r>
              <a:rPr lang="en-US" sz="3200" b="1" dirty="0" err="1"/>
              <a:t>Hội</a:t>
            </a:r>
            <a:r>
              <a:rPr lang="en-US" sz="3200" b="1" dirty="0"/>
              <a:t> </a:t>
            </a:r>
            <a:r>
              <a:rPr lang="en-US" sz="3200" b="1" dirty="0" err="1"/>
              <a:t>Thảo</a:t>
            </a:r>
            <a:r>
              <a:rPr lang="en-US" sz="3200" b="1" dirty="0"/>
              <a:t> </a:t>
            </a:r>
            <a:r>
              <a:rPr lang="en-US" sz="3200" b="1" dirty="0" err="1"/>
              <a:t>chuẩn</a:t>
            </a:r>
            <a:r>
              <a:rPr lang="en-US" sz="3200" b="1" dirty="0"/>
              <a:t> </a:t>
            </a:r>
            <a:r>
              <a:rPr lang="en-US" sz="3200" b="1" dirty="0" err="1"/>
              <a:t>bị</a:t>
            </a:r>
            <a:r>
              <a:rPr lang="en-US" sz="3200" b="1" dirty="0"/>
              <a:t> </a:t>
            </a:r>
            <a:r>
              <a:rPr lang="en-US" sz="3200" b="1" dirty="0" err="1"/>
              <a:t>cho</a:t>
            </a:r>
            <a:r>
              <a:rPr lang="en-US" sz="3200" b="1" dirty="0"/>
              <a:t> </a:t>
            </a:r>
            <a:r>
              <a:rPr lang="en-US" sz="3200" b="1" dirty="0" err="1"/>
              <a:t>Nhóm</a:t>
            </a:r>
            <a:r>
              <a:rPr lang="en-US" sz="3200" b="1" dirty="0"/>
              <a:t> </a:t>
            </a:r>
            <a:r>
              <a:rPr lang="en-US" sz="3200" b="1" dirty="0" err="1"/>
              <a:t>Trợ</a:t>
            </a:r>
            <a:r>
              <a:rPr lang="en-US" sz="3200" b="1" dirty="0"/>
              <a:t> </a:t>
            </a:r>
            <a:r>
              <a:rPr lang="en-US" sz="3200" b="1" dirty="0" err="1"/>
              <a:t>Tá</a:t>
            </a:r>
            <a:r>
              <a:rPr lang="en-US" sz="3200" b="1" dirty="0"/>
              <a:t> </a:t>
            </a:r>
            <a:r>
              <a:rPr lang="en-US" sz="3200" b="1" dirty="0" err="1"/>
              <a:t>Decuria</a:t>
            </a:r>
            <a:endParaRPr lang="en-US" sz="3200" dirty="0"/>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275930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t>Sống</a:t>
            </a:r>
            <a:r>
              <a:rPr lang="en-US" sz="3200" b="1" dirty="0"/>
              <a:t> </a:t>
            </a:r>
            <a:r>
              <a:rPr lang="en-US" sz="3200" b="1" dirty="0" err="1"/>
              <a:t>Chứng</a:t>
            </a:r>
            <a:r>
              <a:rPr lang="en-US" sz="3200" b="1" dirty="0"/>
              <a:t> </a:t>
            </a:r>
            <a:r>
              <a:rPr lang="en-US" sz="3200" b="1" dirty="0" err="1"/>
              <a:t>Nhân</a:t>
            </a:r>
            <a:endParaRPr lang="en-US" sz="3200" dirty="0"/>
          </a:p>
          <a:p>
            <a:pPr marL="1028700" indent="-514350" algn="l">
              <a:buFont typeface="+mj-lt"/>
              <a:buAutoNum type="arabicPeriod"/>
            </a:pPr>
            <a:r>
              <a:rPr lang="en-US" sz="3200" b="1" dirty="0" err="1"/>
              <a:t>Tìm</a:t>
            </a:r>
            <a:r>
              <a:rPr lang="en-US" sz="3200" b="1" dirty="0"/>
              <a:t> </a:t>
            </a:r>
            <a:r>
              <a:rPr lang="en-US" sz="3200" b="1" dirty="0" err="1"/>
              <a:t>Bạn</a:t>
            </a:r>
            <a:r>
              <a:rPr lang="en-US" sz="3200" b="1" dirty="0"/>
              <a:t>, </a:t>
            </a:r>
            <a:r>
              <a:rPr lang="en-US" sz="3200" b="1" dirty="0" err="1"/>
              <a:t>Kết</a:t>
            </a:r>
            <a:r>
              <a:rPr lang="en-US" sz="3200" b="1" dirty="0"/>
              <a:t> </a:t>
            </a:r>
            <a:r>
              <a:rPr lang="en-US" sz="3200" b="1" dirty="0" err="1"/>
              <a:t>Bạn</a:t>
            </a:r>
            <a:r>
              <a:rPr lang="en-US" sz="3200" b="1" dirty="0"/>
              <a:t> </a:t>
            </a:r>
            <a:r>
              <a:rPr lang="en-US" sz="3200" b="1" dirty="0" err="1"/>
              <a:t>và</a:t>
            </a:r>
            <a:r>
              <a:rPr lang="en-US" sz="3200" b="1" dirty="0"/>
              <a:t> </a:t>
            </a:r>
            <a:r>
              <a:rPr lang="en-US" sz="3200" b="1" dirty="0" err="1"/>
              <a:t>Mang</a:t>
            </a:r>
            <a:r>
              <a:rPr lang="en-US" sz="3200" b="1" dirty="0"/>
              <a:t> </a:t>
            </a:r>
            <a:r>
              <a:rPr lang="en-US" sz="3200" b="1" dirty="0" err="1"/>
              <a:t>Bạn</a:t>
            </a:r>
            <a:r>
              <a:rPr lang="en-US" sz="3200" b="1" dirty="0"/>
              <a:t> </a:t>
            </a:r>
            <a:r>
              <a:rPr lang="en-US" sz="3200" b="1" dirty="0" err="1"/>
              <a:t>đến</a:t>
            </a:r>
            <a:r>
              <a:rPr lang="en-US" sz="3200" b="1" dirty="0"/>
              <a:t> </a:t>
            </a:r>
            <a:r>
              <a:rPr lang="en-US" sz="3200" b="1" dirty="0" err="1"/>
              <a:t>với</a:t>
            </a:r>
            <a:r>
              <a:rPr lang="en-US" sz="3200" b="1" dirty="0"/>
              <a:t> </a:t>
            </a:r>
            <a:r>
              <a:rPr lang="en-US" sz="3200" b="1" dirty="0" err="1"/>
              <a:t>Chúa</a:t>
            </a:r>
            <a:endParaRPr lang="en-US" sz="3200" dirty="0"/>
          </a:p>
          <a:p>
            <a:pPr marL="1028700" indent="-514350" algn="l">
              <a:buFont typeface="+mj-lt"/>
              <a:buAutoNum type="arabicPeriod"/>
            </a:pPr>
            <a:r>
              <a:rPr lang="en-US" sz="3200" b="1" dirty="0" err="1"/>
              <a:t>Người</a:t>
            </a:r>
            <a:r>
              <a:rPr lang="en-US" sz="3200" b="1" dirty="0"/>
              <a:t> </a:t>
            </a:r>
            <a:r>
              <a:rPr lang="en-US" sz="3200" b="1" dirty="0" err="1"/>
              <a:t>Bảo</a:t>
            </a:r>
            <a:r>
              <a:rPr lang="en-US" sz="3200" b="1" dirty="0"/>
              <a:t> </a:t>
            </a:r>
            <a:r>
              <a:rPr lang="en-US" sz="3200" b="1" dirty="0" err="1"/>
              <a:t>Trợ</a:t>
            </a:r>
            <a:endParaRPr lang="en-US" sz="3200" dirty="0"/>
          </a:p>
          <a:p>
            <a:pPr marL="1028700" indent="-514350" algn="l">
              <a:buFont typeface="+mj-lt"/>
              <a:buAutoNum type="arabicPeriod"/>
            </a:pPr>
            <a:r>
              <a:rPr lang="en-US" sz="3200" b="1" dirty="0" err="1"/>
              <a:t>Tiêu</a:t>
            </a:r>
            <a:r>
              <a:rPr lang="en-US" sz="3200" b="1" dirty="0"/>
              <a:t> </a:t>
            </a:r>
            <a:r>
              <a:rPr lang="en-US" sz="3200" b="1" dirty="0" err="1"/>
              <a:t>Chuẩn</a:t>
            </a:r>
            <a:r>
              <a:rPr lang="en-US" sz="3200" b="1" dirty="0"/>
              <a:t> </a:t>
            </a:r>
            <a:r>
              <a:rPr lang="en-US" sz="3200" b="1" dirty="0" err="1"/>
              <a:t>Ứng</a:t>
            </a:r>
            <a:r>
              <a:rPr lang="en-US" sz="3200" b="1" dirty="0"/>
              <a:t> </a:t>
            </a:r>
            <a:r>
              <a:rPr lang="en-US" sz="3200" b="1" dirty="0" err="1"/>
              <a:t>Viên</a:t>
            </a:r>
            <a:endParaRPr lang="en-US" sz="3200" dirty="0"/>
          </a:p>
          <a:p>
            <a:pPr marL="1028700" indent="-514350" algn="l">
              <a:buFont typeface="+mj-lt"/>
              <a:buAutoNum type="arabicPeriod"/>
            </a:pPr>
            <a:r>
              <a:rPr lang="en-US" sz="3200" b="1" dirty="0" err="1"/>
              <a:t>Người</a:t>
            </a:r>
            <a:r>
              <a:rPr lang="en-US" sz="3200" b="1" dirty="0"/>
              <a:t> </a:t>
            </a:r>
            <a:r>
              <a:rPr lang="en-US" sz="3200" b="1" dirty="0" err="1"/>
              <a:t>Xa</a:t>
            </a:r>
            <a:r>
              <a:rPr lang="en-US" sz="3200" b="1" dirty="0"/>
              <a:t> </a:t>
            </a:r>
            <a:r>
              <a:rPr lang="en-US" sz="3200" b="1" dirty="0" err="1"/>
              <a:t>Cách</a:t>
            </a:r>
            <a:endParaRPr lang="en-US" sz="3200" dirty="0"/>
          </a:p>
          <a:p>
            <a:pPr marL="1028700" indent="-514350" algn="l">
              <a:buFont typeface="+mj-lt"/>
              <a:buAutoNum type="arabicPeriod"/>
            </a:pPr>
            <a:r>
              <a:rPr lang="en-US" sz="3200" b="1" dirty="0" err="1">
                <a:highlight>
                  <a:srgbClr val="00FF00"/>
                </a:highlight>
              </a:rPr>
              <a:t>Tổ</a:t>
            </a:r>
            <a:r>
              <a:rPr lang="en-US" sz="3200" b="1" dirty="0">
                <a:highlight>
                  <a:srgbClr val="00FF00"/>
                </a:highlight>
              </a:rPr>
              <a:t> </a:t>
            </a:r>
            <a:r>
              <a:rPr lang="en-US" sz="3200" b="1" dirty="0" err="1">
                <a:highlight>
                  <a:srgbClr val="00FF00"/>
                </a:highlight>
              </a:rPr>
              <a:t>chức</a:t>
            </a:r>
            <a:r>
              <a:rPr lang="en-US" sz="3200" b="1" dirty="0">
                <a:highlight>
                  <a:srgbClr val="00FF00"/>
                </a:highlight>
              </a:rPr>
              <a:t> </a:t>
            </a:r>
            <a:r>
              <a:rPr lang="en-US" sz="3200" b="1" dirty="0" err="1">
                <a:highlight>
                  <a:srgbClr val="00FF00"/>
                </a:highlight>
              </a:rPr>
              <a:t>Khối</a:t>
            </a:r>
            <a:r>
              <a:rPr lang="en-US" sz="3200" b="1" dirty="0">
                <a:highlight>
                  <a:srgbClr val="00FF00"/>
                </a:highlight>
              </a:rPr>
              <a:t> </a:t>
            </a:r>
            <a:r>
              <a:rPr lang="en-US" sz="3200" b="1" dirty="0" err="1">
                <a:highlight>
                  <a:srgbClr val="00FF00"/>
                </a:highlight>
              </a:rPr>
              <a:t>Tiền</a:t>
            </a:r>
            <a:endParaRPr lang="en-US" sz="3200" dirty="0">
              <a:highlight>
                <a:srgbClr val="00FF00"/>
              </a:highlight>
            </a:endParaRPr>
          </a:p>
          <a:p>
            <a:pPr marL="1028700" indent="-514350" algn="l">
              <a:buFont typeface="+mj-lt"/>
              <a:buAutoNum type="arabicPeriod"/>
            </a:pPr>
            <a:r>
              <a:rPr lang="en-US" sz="3200" b="1" dirty="0" err="1"/>
              <a:t>Hội</a:t>
            </a:r>
            <a:r>
              <a:rPr lang="en-US" sz="3200" b="1" dirty="0"/>
              <a:t> </a:t>
            </a:r>
            <a:r>
              <a:rPr lang="en-US" sz="3200" b="1" dirty="0" err="1"/>
              <a:t>Thảo</a:t>
            </a:r>
            <a:r>
              <a:rPr lang="en-US" sz="3200" b="1" dirty="0"/>
              <a:t> </a:t>
            </a:r>
            <a:r>
              <a:rPr lang="en-US" sz="3200" b="1" dirty="0" err="1"/>
              <a:t>chuẩn</a:t>
            </a:r>
            <a:r>
              <a:rPr lang="en-US" sz="3200" b="1" dirty="0"/>
              <a:t> </a:t>
            </a:r>
            <a:r>
              <a:rPr lang="en-US" sz="3200" b="1" dirty="0" err="1"/>
              <a:t>bị</a:t>
            </a:r>
            <a:r>
              <a:rPr lang="en-US" sz="3200" b="1" dirty="0"/>
              <a:t> </a:t>
            </a:r>
            <a:r>
              <a:rPr lang="en-US" sz="3200" b="1" dirty="0" err="1"/>
              <a:t>cho</a:t>
            </a:r>
            <a:r>
              <a:rPr lang="en-US" sz="3200" b="1" dirty="0"/>
              <a:t> </a:t>
            </a:r>
            <a:r>
              <a:rPr lang="en-US" sz="3200" b="1" dirty="0" err="1"/>
              <a:t>Nhóm</a:t>
            </a:r>
            <a:r>
              <a:rPr lang="en-US" sz="3200" b="1" dirty="0"/>
              <a:t> </a:t>
            </a:r>
            <a:r>
              <a:rPr lang="en-US" sz="3200" b="1" dirty="0" err="1"/>
              <a:t>Trợ</a:t>
            </a:r>
            <a:r>
              <a:rPr lang="en-US" sz="3200" b="1" dirty="0"/>
              <a:t> </a:t>
            </a:r>
            <a:r>
              <a:rPr lang="en-US" sz="3200" b="1" dirty="0" err="1"/>
              <a:t>Tá</a:t>
            </a:r>
            <a:r>
              <a:rPr lang="en-US" sz="3200" b="1" dirty="0"/>
              <a:t> </a:t>
            </a:r>
            <a:r>
              <a:rPr lang="en-US" sz="3200" b="1" dirty="0" err="1"/>
              <a:t>Decuria</a:t>
            </a:r>
            <a:endParaRPr lang="en-US" sz="3200" dirty="0"/>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922940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713D1-F04A-40AC-84FE-48B8C18A77A7}"/>
              </a:ext>
            </a:extLst>
          </p:cNvPr>
          <p:cNvSpPr>
            <a:spLocks noGrp="1"/>
          </p:cNvSpPr>
          <p:nvPr>
            <p:ph type="ctrTitle"/>
          </p:nvPr>
        </p:nvSpPr>
        <p:spPr>
          <a:xfrm>
            <a:off x="466722" y="586855"/>
            <a:ext cx="3201366"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r>
              <a:rPr lang="en-US" sz="4000" b="1" kern="1200" dirty="0" err="1">
                <a:solidFill>
                  <a:srgbClr val="FFFFFF"/>
                </a:solidFill>
                <a:latin typeface="+mj-lt"/>
                <a:ea typeface="+mj-ea"/>
                <a:cs typeface="+mj-cs"/>
              </a:rPr>
              <a:t>Đề</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Tài</a:t>
            </a:r>
            <a:r>
              <a:rPr lang="en-US" sz="4000" b="1" kern="1200" dirty="0">
                <a:solidFill>
                  <a:srgbClr val="FFFFFF"/>
                </a:solidFill>
                <a:latin typeface="+mj-lt"/>
                <a:ea typeface="+mj-ea"/>
                <a:cs typeface="+mj-cs"/>
              </a:rPr>
              <a:t> </a:t>
            </a:r>
            <a:br>
              <a:rPr lang="en-US" sz="4000" b="1" dirty="0">
                <a:solidFill>
                  <a:srgbClr val="FFFFFF"/>
                </a:solidFill>
              </a:rPr>
            </a:br>
            <a:r>
              <a:rPr lang="en-US" sz="4000" b="1" kern="1200" dirty="0" err="1">
                <a:solidFill>
                  <a:srgbClr val="FFFFFF"/>
                </a:solidFill>
                <a:latin typeface="+mj-lt"/>
                <a:ea typeface="+mj-ea"/>
                <a:cs typeface="+mj-cs"/>
              </a:rPr>
              <a:t>Bàn</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Thảo</a:t>
            </a:r>
            <a:endParaRPr lang="en-US" sz="4000" b="1"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8C4ECA23-A16C-44F1-A34F-ED88FB91B99B}"/>
              </a:ext>
            </a:extLst>
          </p:cNvPr>
          <p:cNvSpPr>
            <a:spLocks noGrp="1"/>
          </p:cNvSpPr>
          <p:nvPr>
            <p:ph type="subTitle" idx="1"/>
          </p:nvPr>
        </p:nvSpPr>
        <p:spPr>
          <a:xfrm>
            <a:off x="4810259" y="649480"/>
            <a:ext cx="6555347" cy="5546047"/>
          </a:xfrm>
        </p:spPr>
        <p:txBody>
          <a:bodyPr vert="horz" lIns="91440" tIns="45720" rIns="91440" bIns="45720" rtlCol="0" anchor="ctr">
            <a:normAutofit/>
          </a:bodyPr>
          <a:lstStyle/>
          <a:p>
            <a:pPr marL="1028700" indent="-514350" algn="l">
              <a:buFont typeface="+mj-lt"/>
              <a:buAutoNum type="arabicPeriod"/>
            </a:pPr>
            <a:r>
              <a:rPr lang="en-US" sz="3200" b="1" dirty="0" err="1"/>
              <a:t>Sống</a:t>
            </a:r>
            <a:r>
              <a:rPr lang="en-US" sz="3200" b="1" dirty="0"/>
              <a:t> </a:t>
            </a:r>
            <a:r>
              <a:rPr lang="en-US" sz="3200" b="1" dirty="0" err="1"/>
              <a:t>Chứng</a:t>
            </a:r>
            <a:r>
              <a:rPr lang="en-US" sz="3200" b="1" dirty="0"/>
              <a:t> </a:t>
            </a:r>
            <a:r>
              <a:rPr lang="en-US" sz="3200" b="1" dirty="0" err="1"/>
              <a:t>Nhân</a:t>
            </a:r>
            <a:endParaRPr lang="en-US" sz="3200" dirty="0"/>
          </a:p>
          <a:p>
            <a:pPr marL="1028700" indent="-514350" algn="l">
              <a:buFont typeface="+mj-lt"/>
              <a:buAutoNum type="arabicPeriod"/>
            </a:pPr>
            <a:r>
              <a:rPr lang="en-US" sz="3200" b="1" dirty="0" err="1"/>
              <a:t>Tìm</a:t>
            </a:r>
            <a:r>
              <a:rPr lang="en-US" sz="3200" b="1" dirty="0"/>
              <a:t> </a:t>
            </a:r>
            <a:r>
              <a:rPr lang="en-US" sz="3200" b="1" dirty="0" err="1"/>
              <a:t>Bạn</a:t>
            </a:r>
            <a:r>
              <a:rPr lang="en-US" sz="3200" b="1" dirty="0"/>
              <a:t>, </a:t>
            </a:r>
            <a:r>
              <a:rPr lang="en-US" sz="3200" b="1" dirty="0" err="1"/>
              <a:t>Kết</a:t>
            </a:r>
            <a:r>
              <a:rPr lang="en-US" sz="3200" b="1" dirty="0"/>
              <a:t> </a:t>
            </a:r>
            <a:r>
              <a:rPr lang="en-US" sz="3200" b="1" dirty="0" err="1"/>
              <a:t>Bạn</a:t>
            </a:r>
            <a:r>
              <a:rPr lang="en-US" sz="3200" b="1" dirty="0"/>
              <a:t> </a:t>
            </a:r>
            <a:r>
              <a:rPr lang="en-US" sz="3200" b="1" dirty="0" err="1"/>
              <a:t>và</a:t>
            </a:r>
            <a:r>
              <a:rPr lang="en-US" sz="3200" b="1" dirty="0"/>
              <a:t> </a:t>
            </a:r>
            <a:r>
              <a:rPr lang="en-US" sz="3200" b="1" dirty="0" err="1"/>
              <a:t>Mang</a:t>
            </a:r>
            <a:r>
              <a:rPr lang="en-US" sz="3200" b="1" dirty="0"/>
              <a:t> </a:t>
            </a:r>
            <a:r>
              <a:rPr lang="en-US" sz="3200" b="1" dirty="0" err="1"/>
              <a:t>Bạn</a:t>
            </a:r>
            <a:r>
              <a:rPr lang="en-US" sz="3200" b="1" dirty="0"/>
              <a:t> </a:t>
            </a:r>
            <a:r>
              <a:rPr lang="en-US" sz="3200" b="1" dirty="0" err="1"/>
              <a:t>đến</a:t>
            </a:r>
            <a:r>
              <a:rPr lang="en-US" sz="3200" b="1" dirty="0"/>
              <a:t> </a:t>
            </a:r>
            <a:r>
              <a:rPr lang="en-US" sz="3200" b="1" dirty="0" err="1"/>
              <a:t>với</a:t>
            </a:r>
            <a:r>
              <a:rPr lang="en-US" sz="3200" b="1" dirty="0"/>
              <a:t> </a:t>
            </a:r>
            <a:r>
              <a:rPr lang="en-US" sz="3200" b="1" dirty="0" err="1"/>
              <a:t>Chúa</a:t>
            </a:r>
            <a:endParaRPr lang="en-US" sz="3200" dirty="0"/>
          </a:p>
          <a:p>
            <a:pPr marL="1028700" indent="-514350" algn="l">
              <a:buFont typeface="+mj-lt"/>
              <a:buAutoNum type="arabicPeriod"/>
            </a:pPr>
            <a:r>
              <a:rPr lang="en-US" sz="3200" b="1" dirty="0" err="1"/>
              <a:t>Người</a:t>
            </a:r>
            <a:r>
              <a:rPr lang="en-US" sz="3200" b="1" dirty="0"/>
              <a:t> </a:t>
            </a:r>
            <a:r>
              <a:rPr lang="en-US" sz="3200" b="1" dirty="0" err="1"/>
              <a:t>Bảo</a:t>
            </a:r>
            <a:r>
              <a:rPr lang="en-US" sz="3200" b="1" dirty="0"/>
              <a:t> </a:t>
            </a:r>
            <a:r>
              <a:rPr lang="en-US" sz="3200" b="1" dirty="0" err="1"/>
              <a:t>Trợ</a:t>
            </a:r>
            <a:endParaRPr lang="en-US" sz="3200" dirty="0"/>
          </a:p>
          <a:p>
            <a:pPr marL="1028700" indent="-514350" algn="l">
              <a:buFont typeface="+mj-lt"/>
              <a:buAutoNum type="arabicPeriod"/>
            </a:pPr>
            <a:r>
              <a:rPr lang="en-US" sz="3200" b="1" dirty="0" err="1"/>
              <a:t>Tiêu</a:t>
            </a:r>
            <a:r>
              <a:rPr lang="en-US" sz="3200" b="1" dirty="0"/>
              <a:t> </a:t>
            </a:r>
            <a:r>
              <a:rPr lang="en-US" sz="3200" b="1" dirty="0" err="1"/>
              <a:t>Chuẩn</a:t>
            </a:r>
            <a:r>
              <a:rPr lang="en-US" sz="3200" b="1" dirty="0"/>
              <a:t> </a:t>
            </a:r>
            <a:r>
              <a:rPr lang="en-US" sz="3200" b="1" dirty="0" err="1"/>
              <a:t>Ứng</a:t>
            </a:r>
            <a:r>
              <a:rPr lang="en-US" sz="3200" b="1" dirty="0"/>
              <a:t> </a:t>
            </a:r>
            <a:r>
              <a:rPr lang="en-US" sz="3200" b="1" dirty="0" err="1"/>
              <a:t>Viên</a:t>
            </a:r>
            <a:endParaRPr lang="en-US" sz="3200" dirty="0"/>
          </a:p>
          <a:p>
            <a:pPr marL="1028700" indent="-514350" algn="l">
              <a:buFont typeface="+mj-lt"/>
              <a:buAutoNum type="arabicPeriod"/>
            </a:pPr>
            <a:r>
              <a:rPr lang="en-US" sz="3200" b="1" dirty="0" err="1"/>
              <a:t>Người</a:t>
            </a:r>
            <a:r>
              <a:rPr lang="en-US" sz="3200" b="1" dirty="0"/>
              <a:t> </a:t>
            </a:r>
            <a:r>
              <a:rPr lang="en-US" sz="3200" b="1" dirty="0" err="1"/>
              <a:t>Xa</a:t>
            </a:r>
            <a:r>
              <a:rPr lang="en-US" sz="3200" b="1" dirty="0"/>
              <a:t> </a:t>
            </a:r>
            <a:r>
              <a:rPr lang="en-US" sz="3200" b="1" dirty="0" err="1"/>
              <a:t>Cách</a:t>
            </a:r>
            <a:endParaRPr lang="en-US" sz="3200" dirty="0"/>
          </a:p>
          <a:p>
            <a:pPr marL="1028700" indent="-514350" algn="l">
              <a:buFont typeface="+mj-lt"/>
              <a:buAutoNum type="arabicPeriod"/>
            </a:pPr>
            <a:r>
              <a:rPr lang="en-US" sz="3200" b="1" dirty="0" err="1"/>
              <a:t>Tổ</a:t>
            </a:r>
            <a:r>
              <a:rPr lang="en-US" sz="3200" b="1" dirty="0"/>
              <a:t> </a:t>
            </a:r>
            <a:r>
              <a:rPr lang="en-US" sz="3200" b="1" dirty="0" err="1"/>
              <a:t>chức</a:t>
            </a:r>
            <a:r>
              <a:rPr lang="en-US" sz="3200" b="1" dirty="0"/>
              <a:t> </a:t>
            </a:r>
            <a:r>
              <a:rPr lang="en-US" sz="3200" b="1" dirty="0" err="1"/>
              <a:t>Khối</a:t>
            </a:r>
            <a:r>
              <a:rPr lang="en-US" sz="3200" b="1" dirty="0"/>
              <a:t> </a:t>
            </a:r>
            <a:r>
              <a:rPr lang="en-US" sz="3200" b="1" dirty="0" err="1"/>
              <a:t>Tiền</a:t>
            </a:r>
            <a:endParaRPr lang="en-US" sz="3200" dirty="0"/>
          </a:p>
          <a:p>
            <a:pPr marL="1028700" indent="-514350" algn="l">
              <a:buFont typeface="+mj-lt"/>
              <a:buAutoNum type="arabicPeriod"/>
            </a:pPr>
            <a:r>
              <a:rPr lang="en-US" sz="3200" b="1" dirty="0" err="1">
                <a:highlight>
                  <a:srgbClr val="00FF00"/>
                </a:highlight>
              </a:rPr>
              <a:t>Hội</a:t>
            </a:r>
            <a:r>
              <a:rPr lang="en-US" sz="3200" b="1" dirty="0">
                <a:highlight>
                  <a:srgbClr val="00FF00"/>
                </a:highlight>
              </a:rPr>
              <a:t> </a:t>
            </a:r>
            <a:r>
              <a:rPr lang="en-US" sz="3200" b="1" dirty="0" err="1">
                <a:highlight>
                  <a:srgbClr val="00FF00"/>
                </a:highlight>
              </a:rPr>
              <a:t>Thảo</a:t>
            </a:r>
            <a:r>
              <a:rPr lang="en-US" sz="3200" b="1" dirty="0">
                <a:highlight>
                  <a:srgbClr val="00FF00"/>
                </a:highlight>
              </a:rPr>
              <a:t> </a:t>
            </a:r>
            <a:r>
              <a:rPr lang="en-US" sz="3200" b="1" dirty="0" err="1">
                <a:highlight>
                  <a:srgbClr val="00FF00"/>
                </a:highlight>
              </a:rPr>
              <a:t>chuẩn</a:t>
            </a:r>
            <a:r>
              <a:rPr lang="en-US" sz="3200" b="1" dirty="0">
                <a:highlight>
                  <a:srgbClr val="00FF00"/>
                </a:highlight>
              </a:rPr>
              <a:t> </a:t>
            </a:r>
            <a:r>
              <a:rPr lang="en-US" sz="3200" b="1" dirty="0" err="1">
                <a:highlight>
                  <a:srgbClr val="00FF00"/>
                </a:highlight>
              </a:rPr>
              <a:t>bị</a:t>
            </a:r>
            <a:r>
              <a:rPr lang="en-US" sz="3200" b="1" dirty="0">
                <a:highlight>
                  <a:srgbClr val="00FF00"/>
                </a:highlight>
              </a:rPr>
              <a:t> </a:t>
            </a:r>
            <a:r>
              <a:rPr lang="en-US" sz="3200" b="1" dirty="0" err="1">
                <a:highlight>
                  <a:srgbClr val="00FF00"/>
                </a:highlight>
              </a:rPr>
              <a:t>cho</a:t>
            </a:r>
            <a:r>
              <a:rPr lang="en-US" sz="3200" b="1" dirty="0">
                <a:highlight>
                  <a:srgbClr val="00FF00"/>
                </a:highlight>
              </a:rPr>
              <a:t> </a:t>
            </a:r>
            <a:r>
              <a:rPr lang="en-US" sz="3200" b="1" dirty="0" err="1">
                <a:highlight>
                  <a:srgbClr val="00FF00"/>
                </a:highlight>
              </a:rPr>
              <a:t>Nhóm</a:t>
            </a:r>
            <a:r>
              <a:rPr lang="en-US" sz="3200" b="1" dirty="0">
                <a:highlight>
                  <a:srgbClr val="00FF00"/>
                </a:highlight>
              </a:rPr>
              <a:t> </a:t>
            </a:r>
            <a:r>
              <a:rPr lang="en-US" sz="3200" b="1" dirty="0" err="1">
                <a:highlight>
                  <a:srgbClr val="00FF00"/>
                </a:highlight>
              </a:rPr>
              <a:t>Trợ</a:t>
            </a:r>
            <a:r>
              <a:rPr lang="en-US" sz="3200" b="1" dirty="0">
                <a:highlight>
                  <a:srgbClr val="00FF00"/>
                </a:highlight>
              </a:rPr>
              <a:t> </a:t>
            </a:r>
            <a:r>
              <a:rPr lang="en-US" sz="3200" b="1" dirty="0" err="1">
                <a:highlight>
                  <a:srgbClr val="00FF00"/>
                </a:highlight>
              </a:rPr>
              <a:t>Tá</a:t>
            </a:r>
            <a:r>
              <a:rPr lang="en-US" sz="3200" b="1" dirty="0">
                <a:highlight>
                  <a:srgbClr val="00FF00"/>
                </a:highlight>
              </a:rPr>
              <a:t> </a:t>
            </a:r>
            <a:r>
              <a:rPr lang="en-US" sz="3200" b="1" dirty="0" err="1">
                <a:highlight>
                  <a:srgbClr val="00FF00"/>
                </a:highlight>
              </a:rPr>
              <a:t>Decuria</a:t>
            </a:r>
            <a:endParaRPr lang="en-US" sz="3200" dirty="0">
              <a:highlight>
                <a:srgbClr val="00FF00"/>
              </a:highlight>
            </a:endParaRPr>
          </a:p>
          <a:p>
            <a:pPr indent="-228600" algn="l">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id="{5D68FC87-787D-40FF-B6B7-F71ED5DADFF5}"/>
              </a:ext>
            </a:extLst>
          </p:cNvPr>
          <p:cNvSpPr/>
          <p:nvPr/>
        </p:nvSpPr>
        <p:spPr>
          <a:xfrm>
            <a:off x="951345" y="443345"/>
            <a:ext cx="10640291" cy="6151419"/>
          </a:xfrm>
          <a:prstGeom prst="rect">
            <a:avLst/>
          </a:prstGeom>
          <a:noFill/>
          <a:ln w="762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817891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TotalTime>
  <Words>2083</Words>
  <Application>Microsoft Office PowerPoint</Application>
  <PresentationFormat>Widescreen</PresentationFormat>
  <Paragraphs>222</Paragraphs>
  <Slides>41</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41</vt:i4>
      </vt:variant>
    </vt:vector>
  </HeadingPairs>
  <TitlesOfParts>
    <vt:vector size="47" baseType="lpstr">
      <vt:lpstr>Arial</vt:lpstr>
      <vt:lpstr>Calibri</vt:lpstr>
      <vt:lpstr>Calibri Light</vt:lpstr>
      <vt:lpstr>Times New Roman</vt:lpstr>
      <vt:lpstr>Office Theme</vt:lpstr>
      <vt:lpstr>Simple Light</vt:lpstr>
      <vt:lpstr>PowerPoint Presentation</vt:lpstr>
      <vt:lpstr>PowerPoint Presentation</vt:lpstr>
      <vt:lpstr> Đề Tài  Bàn Thảo</vt:lpstr>
      <vt:lpstr> Đề Tài  Bàn Thảo</vt:lpstr>
      <vt:lpstr>Sống Chứng Nhân</vt:lpstr>
      <vt:lpstr>Thảo Luận:  Sống Chứng Nhân</vt:lpstr>
      <vt:lpstr> Đề Tài  Bàn Thảo</vt:lpstr>
      <vt:lpstr>Tìm Bạn, Kết Bạn và Mang Bạn  đến với Chúa</vt:lpstr>
      <vt:lpstr>Thảo Luận:  Tình Bạn - Sự Chân Thật</vt:lpstr>
      <vt:lpstr> Đề Tài  Bàn Thảo</vt:lpstr>
      <vt:lpstr>Người Bảo Trợ</vt:lpstr>
      <vt:lpstr>Người Bảo Trợ</vt:lpstr>
      <vt:lpstr>Người Bảo Trợ</vt:lpstr>
      <vt:lpstr>Thảo Luận:  Người Bảo Trợ</vt:lpstr>
      <vt:lpstr>Thảo Luận:  Người Bảo Trợ</vt:lpstr>
      <vt:lpstr> Đề Tài  Bàn Thảo</vt:lpstr>
      <vt:lpstr>Tiêu Chuẩn Ứng Viên</vt:lpstr>
      <vt:lpstr>Tiêu Chuẩn Ứng Viên</vt:lpstr>
      <vt:lpstr>Tiêu Chuẩn Ứng Viên  Những người NÊN  đi dự Khoá</vt:lpstr>
      <vt:lpstr>Tiêu Chuẩn Ứng Viên  Những người CÓ  THỂ   đi dự Khoá</vt:lpstr>
      <vt:lpstr>Tiêu Chuẩn Ứng Viên  Những người KHÔNG NÊN  đi dự Khoá</vt:lpstr>
      <vt:lpstr>Thảo Luận:  Ứng Viên</vt:lpstr>
      <vt:lpstr>Thảo Luận:  Ứng Viên</vt:lpstr>
      <vt:lpstr>Thảo Luận:  Ứng Viên</vt:lpstr>
      <vt:lpstr>Thảo Luận:  Ứng Viên</vt:lpstr>
      <vt:lpstr> Đề Tài  Bàn Thảo</vt:lpstr>
      <vt:lpstr>  Người Xa Cách</vt:lpstr>
      <vt:lpstr>Lòng  Bác Ái   Người Bảo Trợ -  Ứng Viên</vt:lpstr>
      <vt:lpstr> Đề Tài  Bàn Thảo</vt:lpstr>
      <vt:lpstr>Tổ Chức Khối Tiền</vt:lpstr>
      <vt:lpstr> Đề Tài  Bàn Thảo</vt:lpstr>
      <vt:lpstr>Hội Thảo  cho   Nhóm Trợ Tá Decuria</vt:lpstr>
      <vt:lpstr> Đề Tài  Bàn Thảo</vt:lpstr>
      <vt:lpstr>PowerPoint Presentation</vt:lpstr>
      <vt:lpstr> Đề Tài  Bàn Thảo</vt:lpstr>
      <vt:lpstr> Đề Tài  Bàn Thảo</vt:lpstr>
      <vt:lpstr> Đề Tài  Bàn Thảo</vt:lpstr>
      <vt:lpstr> Đề Tài  Bàn Thảo</vt:lpstr>
      <vt:lpstr> Đề Tài  Bàn Thảo</vt:lpstr>
      <vt:lpstr> Đề Tài  Bàn Thảo</vt:lpstr>
      <vt:lpstr> Đề Tài  Bàn Thảo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Đề Tài Bàn Thảo (Tiền Cursillo)</dc:title>
  <dc:creator>Nguyen, Annie P.</dc:creator>
  <cp:lastModifiedBy>Nguyen, Annie P.</cp:lastModifiedBy>
  <cp:revision>37</cp:revision>
  <dcterms:created xsi:type="dcterms:W3CDTF">2021-04-11T19:30:39Z</dcterms:created>
  <dcterms:modified xsi:type="dcterms:W3CDTF">2021-04-26T16:13:16Z</dcterms:modified>
</cp:coreProperties>
</file>