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guide id="3" orient="horz" pos="2232">
          <p15:clr>
            <a:srgbClr val="747775"/>
          </p15:clr>
        </p15:guide>
        <p15:guide id="4" orient="horz" pos="1296">
          <p15:clr>
            <a:srgbClr val="747775"/>
          </p15:clr>
        </p15:guide>
      </p15:sldGuideLst>
    </p:ext>
    <p:ext uri="GoogleSlidesCustomDataVersion2">
      <go:slidesCustomData xmlns:go="http://customooxmlschemas.google.com/" r:id="rId21" roundtripDataSignature="AMtx7mjHuHQpyur2sJ+pFKpYUWyPCjYG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A28E7B-8287-493F-A63C-8B96B00909EA}">
  <a:tblStyle styleId="{24A28E7B-8287-493F-A63C-8B96B00909E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 pos="2232" orient="horz"/>
        <p:guide pos="1296"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55d2e2763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g355d2e27637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57a2747d4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57a2747d4e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7c9107d8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g357c9107d86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7c9107d8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g357c9107d8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5596b42ab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g35596b42ab6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57c9107d8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357c9107d86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57a2747d4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357a2747d4e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57a2747d4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357a2747d4e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57c9107d86_2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357c9107d86_2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57c9107d86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357c9107d86_2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57c9107d8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357c9107d86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5596b42ab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35596b42ab6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0"/>
          <p:cNvSpPr/>
          <p:nvPr>
            <p:ph idx="2" type="pic"/>
          </p:nvPr>
        </p:nvSpPr>
        <p:spPr>
          <a:xfrm>
            <a:off x="1792288" y="612775"/>
            <a:ext cx="5486400" cy="4114800"/>
          </a:xfrm>
          <a:prstGeom prst="rect">
            <a:avLst/>
          </a:prstGeom>
          <a:noFill/>
          <a:ln>
            <a:noFill/>
          </a:ln>
        </p:spPr>
      </p:sp>
      <p:sp>
        <p:nvSpPr>
          <p:cNvPr id="64" name="Google Shape;64;p2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 Id="rId6"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 Id="rId6"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 Id="rId6"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176066" y="-35255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3">
              <a:alphaModFix amt="68000"/>
            </a:blip>
            <a:stretch>
              <a:fillRect b="0" l="0" r="0" t="0"/>
            </a:stretch>
          </a:blipFill>
          <a:ln>
            <a:noFill/>
          </a:ln>
        </p:spPr>
      </p:sp>
      <p:sp>
        <p:nvSpPr>
          <p:cNvPr id="85" name="Google Shape;85;p1"/>
          <p:cNvSpPr/>
          <p:nvPr/>
        </p:nvSpPr>
        <p:spPr>
          <a:xfrm rot="-5390833">
            <a:off x="-555131" y="-818394"/>
            <a:ext cx="8240617" cy="8723376"/>
          </a:xfrm>
          <a:custGeom>
            <a:rect b="b" l="l" r="r" t="t"/>
            <a:pathLst>
              <a:path extrusionOk="0" h="8229600" w="8789960">
                <a:moveTo>
                  <a:pt x="0" y="0"/>
                </a:moveTo>
                <a:lnTo>
                  <a:pt x="8789960" y="0"/>
                </a:lnTo>
                <a:lnTo>
                  <a:pt x="8789960" y="8229600"/>
                </a:lnTo>
                <a:lnTo>
                  <a:pt x="0" y="8229600"/>
                </a:lnTo>
                <a:lnTo>
                  <a:pt x="0" y="0"/>
                </a:lnTo>
                <a:close/>
              </a:path>
            </a:pathLst>
          </a:custGeom>
          <a:blipFill rotWithShape="1">
            <a:blip r:embed="rId4">
              <a:alphaModFix/>
            </a:blip>
            <a:stretch>
              <a:fillRect b="0" l="0" r="0" t="0"/>
            </a:stretch>
          </a:blipFill>
          <a:ln>
            <a:noFill/>
          </a:ln>
        </p:spPr>
      </p:sp>
      <p:sp>
        <p:nvSpPr>
          <p:cNvPr id="86" name="Google Shape;86;p1"/>
          <p:cNvSpPr/>
          <p:nvPr/>
        </p:nvSpPr>
        <p:spPr>
          <a:xfrm>
            <a:off x="12463261" y="12"/>
            <a:ext cx="5824733" cy="5057810"/>
          </a:xfrm>
          <a:custGeom>
            <a:rect b="b" l="l" r="r" t="t"/>
            <a:pathLst>
              <a:path extrusionOk="0" h="5057810" w="5824733">
                <a:moveTo>
                  <a:pt x="0" y="0"/>
                </a:moveTo>
                <a:lnTo>
                  <a:pt x="5824733" y="0"/>
                </a:lnTo>
                <a:lnTo>
                  <a:pt x="5824733" y="5057809"/>
                </a:lnTo>
                <a:lnTo>
                  <a:pt x="0" y="5057809"/>
                </a:lnTo>
                <a:lnTo>
                  <a:pt x="0" y="0"/>
                </a:lnTo>
                <a:close/>
              </a:path>
            </a:pathLst>
          </a:custGeom>
          <a:blipFill rotWithShape="1">
            <a:blip r:embed="rId5">
              <a:alphaModFix/>
            </a:blip>
            <a:stretch>
              <a:fillRect b="0" l="0" r="0" t="0"/>
            </a:stretch>
          </a:blipFill>
          <a:ln>
            <a:noFill/>
          </a:ln>
        </p:spPr>
      </p:sp>
      <p:sp>
        <p:nvSpPr>
          <p:cNvPr id="87" name="Google Shape;87;p1"/>
          <p:cNvSpPr txBox="1"/>
          <p:nvPr/>
        </p:nvSpPr>
        <p:spPr>
          <a:xfrm>
            <a:off x="5202723" y="1157563"/>
            <a:ext cx="9633300" cy="215400"/>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None/>
            </a:pPr>
            <a:r>
              <a:t/>
            </a:r>
            <a:endParaRPr/>
          </a:p>
        </p:txBody>
      </p:sp>
      <p:sp>
        <p:nvSpPr>
          <p:cNvPr id="88" name="Google Shape;88;p1"/>
          <p:cNvSpPr/>
          <p:nvPr/>
        </p:nvSpPr>
        <p:spPr>
          <a:xfrm flipH="1" rot="10800000">
            <a:off x="12523786" y="5806595"/>
            <a:ext cx="5824733" cy="5057810"/>
          </a:xfrm>
          <a:custGeom>
            <a:rect b="b" l="l" r="r" t="t"/>
            <a:pathLst>
              <a:path extrusionOk="0" h="5057810" w="5824733">
                <a:moveTo>
                  <a:pt x="0" y="5057810"/>
                </a:moveTo>
                <a:lnTo>
                  <a:pt x="5824733" y="5057810"/>
                </a:lnTo>
                <a:lnTo>
                  <a:pt x="5824733" y="0"/>
                </a:lnTo>
                <a:lnTo>
                  <a:pt x="0" y="0"/>
                </a:lnTo>
                <a:lnTo>
                  <a:pt x="0" y="5057810"/>
                </a:lnTo>
                <a:close/>
              </a:path>
            </a:pathLst>
          </a:custGeom>
          <a:blipFill rotWithShape="1">
            <a:blip r:embed="rId5">
              <a:alphaModFix/>
            </a:blip>
            <a:stretch>
              <a:fillRect b="0" l="0" r="0" t="0"/>
            </a:stretch>
          </a:blipFill>
          <a:ln>
            <a:noFill/>
          </a:ln>
        </p:spPr>
      </p:sp>
      <p:pic>
        <p:nvPicPr>
          <p:cNvPr id="89" name="Google Shape;89;p1"/>
          <p:cNvPicPr preferRelativeResize="0"/>
          <p:nvPr/>
        </p:nvPicPr>
        <p:blipFill>
          <a:blip r:embed="rId6">
            <a:alphaModFix/>
          </a:blip>
          <a:stretch>
            <a:fillRect/>
          </a:stretch>
        </p:blipFill>
        <p:spPr>
          <a:xfrm>
            <a:off x="756925" y="7064981"/>
            <a:ext cx="3204800" cy="3048800"/>
          </a:xfrm>
          <a:prstGeom prst="rect">
            <a:avLst/>
          </a:prstGeom>
          <a:noFill/>
          <a:ln>
            <a:noFill/>
          </a:ln>
        </p:spPr>
      </p:pic>
      <p:sp>
        <p:nvSpPr>
          <p:cNvPr id="90" name="Google Shape;90;p1"/>
          <p:cNvSpPr txBox="1"/>
          <p:nvPr/>
        </p:nvSpPr>
        <p:spPr>
          <a:xfrm>
            <a:off x="1264200" y="2057400"/>
            <a:ext cx="15759600" cy="8245200"/>
          </a:xfrm>
          <a:prstGeom prst="rect">
            <a:avLst/>
          </a:prstGeom>
          <a:noFill/>
          <a:ln>
            <a:noFill/>
          </a:ln>
        </p:spPr>
        <p:txBody>
          <a:bodyPr anchorCtr="0" anchor="t" bIns="0" lIns="0" spcFirstLastPara="1" rIns="0" wrap="square" tIns="0">
            <a:spAutoFit/>
          </a:bodyPr>
          <a:lstStyle/>
          <a:p>
            <a:pPr indent="0" lvl="0" marL="0" marR="0" rtl="0" algn="ctr">
              <a:lnSpc>
                <a:spcPct val="139000"/>
              </a:lnSpc>
              <a:spcBef>
                <a:spcPts val="0"/>
              </a:spcBef>
              <a:spcAft>
                <a:spcPts val="0"/>
              </a:spcAft>
              <a:buNone/>
            </a:pPr>
            <a:r>
              <a:rPr lang="en-US" sz="10800"/>
              <a:t>CHUẨN BỊ </a:t>
            </a:r>
            <a:endParaRPr sz="10800"/>
          </a:p>
          <a:p>
            <a:pPr indent="0" lvl="0" marL="0" marR="0" rtl="0" algn="ctr">
              <a:lnSpc>
                <a:spcPct val="139000"/>
              </a:lnSpc>
              <a:spcBef>
                <a:spcPts val="0"/>
              </a:spcBef>
              <a:spcAft>
                <a:spcPts val="0"/>
              </a:spcAft>
              <a:buNone/>
            </a:pPr>
            <a:r>
              <a:rPr lang="en-US" sz="9200"/>
              <a:t>&amp;</a:t>
            </a:r>
            <a:endParaRPr sz="9200"/>
          </a:p>
          <a:p>
            <a:pPr indent="0" lvl="0" marL="0" marR="0" rtl="0" algn="ctr">
              <a:lnSpc>
                <a:spcPct val="139000"/>
              </a:lnSpc>
              <a:spcBef>
                <a:spcPts val="0"/>
              </a:spcBef>
              <a:spcAft>
                <a:spcPts val="0"/>
              </a:spcAft>
              <a:buNone/>
            </a:pPr>
            <a:r>
              <a:rPr lang="en-US" sz="10800"/>
              <a:t>TRÌNH BÀY ROLLO</a:t>
            </a:r>
            <a:endParaRPr sz="10800"/>
          </a:p>
          <a:p>
            <a:pPr indent="0" lvl="0" marL="0" marR="0" rtl="0" algn="ctr">
              <a:lnSpc>
                <a:spcPct val="139000"/>
              </a:lnSpc>
              <a:spcBef>
                <a:spcPts val="0"/>
              </a:spcBef>
              <a:spcAft>
                <a:spcPts val="0"/>
              </a:spcAft>
              <a:buNone/>
            </a:pPr>
            <a:r>
              <a:rPr lang="en-US" sz="4500"/>
              <a:t>Trường Lãnh Đạo </a:t>
            </a:r>
            <a:endParaRPr sz="4500"/>
          </a:p>
          <a:p>
            <a:pPr indent="0" lvl="0" marL="0" marR="0" rtl="0" algn="ctr">
              <a:lnSpc>
                <a:spcPct val="139000"/>
              </a:lnSpc>
              <a:spcBef>
                <a:spcPts val="0"/>
              </a:spcBef>
              <a:spcAft>
                <a:spcPts val="0"/>
              </a:spcAft>
              <a:buNone/>
            </a:pPr>
            <a:r>
              <a:rPr lang="en-US" sz="4500"/>
              <a:t>San Jose, Tháng 5, 2025</a:t>
            </a:r>
            <a:endParaRPr sz="4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3"/>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96" name="Google Shape;96;p3"/>
          <p:cNvSpPr/>
          <p:nvPr/>
        </p:nvSpPr>
        <p:spPr>
          <a:xfrm>
            <a:off x="-478416" y="-7061246"/>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97" name="Google Shape;97;p3"/>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98" name="Google Shape;98;p3"/>
          <p:cNvSpPr/>
          <p:nvPr/>
        </p:nvSpPr>
        <p:spPr>
          <a:xfrm rot="10800000">
            <a:off x="9" y="84713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99" name="Google Shape;99;p3"/>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19999"/>
            </a:blip>
            <a:stretch>
              <a:fillRect b="0" l="0" r="0" t="0"/>
            </a:stretch>
          </a:blipFill>
          <a:ln>
            <a:noFill/>
          </a:ln>
        </p:spPr>
      </p:sp>
      <p:sp>
        <p:nvSpPr>
          <p:cNvPr id="100" name="Google Shape;100;p3"/>
          <p:cNvSpPr txBox="1"/>
          <p:nvPr/>
        </p:nvSpPr>
        <p:spPr>
          <a:xfrm>
            <a:off x="2383400" y="93725"/>
            <a:ext cx="12916500" cy="102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5700">
                <a:solidFill>
                  <a:schemeClr val="dk1"/>
                </a:solidFill>
              </a:rPr>
              <a:t>CHƯƠNG TRÌNH</a:t>
            </a:r>
            <a:endParaRPr b="1" sz="4700">
              <a:solidFill>
                <a:schemeClr val="dk1"/>
              </a:solidFill>
            </a:endParaRPr>
          </a:p>
        </p:txBody>
      </p:sp>
      <p:sp>
        <p:nvSpPr>
          <p:cNvPr id="101" name="Google Shape;101;p3"/>
          <p:cNvSpPr txBox="1"/>
          <p:nvPr/>
        </p:nvSpPr>
        <p:spPr>
          <a:xfrm>
            <a:off x="2108350" y="1379125"/>
            <a:ext cx="15687000" cy="7376100"/>
          </a:xfrm>
          <a:prstGeom prst="rect">
            <a:avLst/>
          </a:prstGeom>
          <a:noFill/>
          <a:ln>
            <a:noFill/>
          </a:ln>
        </p:spPr>
        <p:txBody>
          <a:bodyPr anchorCtr="0" anchor="t" bIns="91425" lIns="91425" spcFirstLastPara="1" rIns="91425" wrap="square" tIns="91425">
            <a:noAutofit/>
          </a:bodyPr>
          <a:lstStyle/>
          <a:p>
            <a:pPr indent="-533400" lvl="0" marL="457200" rtl="0" algn="l">
              <a:lnSpc>
                <a:spcPct val="150000"/>
              </a:lnSpc>
              <a:spcBef>
                <a:spcPts val="0"/>
              </a:spcBef>
              <a:spcAft>
                <a:spcPts val="0"/>
              </a:spcAft>
              <a:buClr>
                <a:schemeClr val="dk1"/>
              </a:buClr>
              <a:buSzPts val="4800"/>
              <a:buChar char="●"/>
            </a:pPr>
            <a:r>
              <a:rPr lang="en-US" sz="4800">
                <a:solidFill>
                  <a:schemeClr val="dk1"/>
                </a:solidFill>
              </a:rPr>
              <a:t>CHUẨN BỊ BÀI ROLLO</a:t>
            </a:r>
            <a:endParaRPr sz="4800">
              <a:solidFill>
                <a:schemeClr val="dk1"/>
              </a:solidFill>
            </a:endParaRPr>
          </a:p>
          <a:p>
            <a:pPr indent="-533400" lvl="3" marL="1828800" rtl="0" algn="l">
              <a:lnSpc>
                <a:spcPct val="150000"/>
              </a:lnSpc>
              <a:spcBef>
                <a:spcPts val="0"/>
              </a:spcBef>
              <a:spcAft>
                <a:spcPts val="0"/>
              </a:spcAft>
              <a:buClr>
                <a:schemeClr val="dk1"/>
              </a:buClr>
              <a:buSzPts val="4800"/>
              <a:buChar char="●"/>
            </a:pPr>
            <a:r>
              <a:rPr lang="en-US" sz="4800">
                <a:solidFill>
                  <a:schemeClr val="dk1"/>
                </a:solidFill>
              </a:rPr>
              <a:t>Các bước chuẩn bị</a:t>
            </a:r>
            <a:endParaRPr sz="4800">
              <a:solidFill>
                <a:schemeClr val="dk1"/>
              </a:solidFill>
            </a:endParaRPr>
          </a:p>
          <a:p>
            <a:pPr indent="-533400" lvl="3" marL="1828800" rtl="0" algn="l">
              <a:lnSpc>
                <a:spcPct val="150000"/>
              </a:lnSpc>
              <a:spcBef>
                <a:spcPts val="0"/>
              </a:spcBef>
              <a:spcAft>
                <a:spcPts val="0"/>
              </a:spcAft>
              <a:buClr>
                <a:schemeClr val="dk1"/>
              </a:buClr>
              <a:buSzPts val="4800"/>
              <a:buChar char="●"/>
            </a:pPr>
            <a:r>
              <a:rPr lang="en-US" sz="4800">
                <a:solidFill>
                  <a:schemeClr val="dk1"/>
                </a:solidFill>
              </a:rPr>
              <a:t>Những điều nên làm và không nên làm</a:t>
            </a:r>
            <a:endParaRPr sz="4800">
              <a:solidFill>
                <a:schemeClr val="dk1"/>
              </a:solidFill>
            </a:endParaRPr>
          </a:p>
          <a:p>
            <a:pPr indent="-533400" lvl="0" marL="457200" rtl="0" algn="l">
              <a:lnSpc>
                <a:spcPct val="150000"/>
              </a:lnSpc>
              <a:spcBef>
                <a:spcPts val="0"/>
              </a:spcBef>
              <a:spcAft>
                <a:spcPts val="0"/>
              </a:spcAft>
              <a:buClr>
                <a:schemeClr val="dk1"/>
              </a:buClr>
              <a:buSzPts val="4800"/>
              <a:buChar char="●"/>
            </a:pPr>
            <a:r>
              <a:rPr lang="en-US" sz="4800">
                <a:solidFill>
                  <a:schemeClr val="dk1"/>
                </a:solidFill>
              </a:rPr>
              <a:t>TRÌNH BÀY BÀI ROLLO</a:t>
            </a:r>
            <a:endParaRPr sz="4800">
              <a:solidFill>
                <a:schemeClr val="dk1"/>
              </a:solidFill>
            </a:endParaRPr>
          </a:p>
          <a:p>
            <a:pPr indent="-533400" lvl="3" marL="1828800" rtl="0" algn="l">
              <a:lnSpc>
                <a:spcPct val="150000"/>
              </a:lnSpc>
              <a:spcBef>
                <a:spcPts val="0"/>
              </a:spcBef>
              <a:spcAft>
                <a:spcPts val="0"/>
              </a:spcAft>
              <a:buClr>
                <a:schemeClr val="dk1"/>
              </a:buClr>
              <a:buSzPts val="4800"/>
              <a:buChar char="●"/>
            </a:pPr>
            <a:r>
              <a:rPr lang="en-US" sz="4800">
                <a:solidFill>
                  <a:schemeClr val="dk1"/>
                </a:solidFill>
              </a:rPr>
              <a:t>Trong ngày thực tập</a:t>
            </a:r>
            <a:endParaRPr sz="4800">
              <a:solidFill>
                <a:schemeClr val="dk1"/>
              </a:solidFill>
            </a:endParaRPr>
          </a:p>
          <a:p>
            <a:pPr indent="-533400" lvl="3" marL="1828800" rtl="0" algn="l">
              <a:lnSpc>
                <a:spcPct val="150000"/>
              </a:lnSpc>
              <a:spcBef>
                <a:spcPts val="0"/>
              </a:spcBef>
              <a:spcAft>
                <a:spcPts val="0"/>
              </a:spcAft>
              <a:buClr>
                <a:schemeClr val="dk1"/>
              </a:buClr>
              <a:buSzPts val="4800"/>
              <a:buChar char="●"/>
            </a:pPr>
            <a:r>
              <a:rPr lang="en-US" sz="4800">
                <a:solidFill>
                  <a:schemeClr val="dk1"/>
                </a:solidFill>
              </a:rPr>
              <a:t>Trong khóa học</a:t>
            </a:r>
            <a:endParaRPr sz="4800">
              <a:solidFill>
                <a:schemeClr val="dk1"/>
              </a:solidFill>
            </a:endParaRPr>
          </a:p>
          <a:p>
            <a:pPr indent="-533400" lvl="0" marL="457200" rtl="0" algn="l">
              <a:lnSpc>
                <a:spcPct val="150000"/>
              </a:lnSpc>
              <a:spcBef>
                <a:spcPts val="0"/>
              </a:spcBef>
              <a:spcAft>
                <a:spcPts val="0"/>
              </a:spcAft>
              <a:buClr>
                <a:schemeClr val="dk1"/>
              </a:buClr>
              <a:buSzPts val="4800"/>
              <a:buChar char="●"/>
            </a:pPr>
            <a:r>
              <a:rPr lang="en-US" sz="4800">
                <a:solidFill>
                  <a:schemeClr val="dk1"/>
                </a:solidFill>
              </a:rPr>
              <a:t>CHIA SẺ CỦA CÁC A/C ROLLISTAS THÂM NIÊN </a:t>
            </a:r>
            <a:endParaRPr sz="4800">
              <a:solidFill>
                <a:schemeClr val="dk1"/>
              </a:solidFill>
            </a:endParaRPr>
          </a:p>
          <a:p>
            <a:pPr indent="-533400" lvl="0" marL="457200" rtl="0" algn="l">
              <a:lnSpc>
                <a:spcPct val="150000"/>
              </a:lnSpc>
              <a:spcBef>
                <a:spcPts val="0"/>
              </a:spcBef>
              <a:spcAft>
                <a:spcPts val="0"/>
              </a:spcAft>
              <a:buClr>
                <a:schemeClr val="dk1"/>
              </a:buClr>
              <a:buSzPts val="4800"/>
              <a:buChar char="●"/>
            </a:pPr>
            <a:r>
              <a:rPr lang="en-US" sz="4800">
                <a:solidFill>
                  <a:schemeClr val="dk1"/>
                </a:solidFill>
              </a:rPr>
              <a:t>HỎI và TRẢ LỜI</a:t>
            </a:r>
            <a:endParaRPr sz="4800">
              <a:solidFill>
                <a:schemeClr val="dk1"/>
              </a:solidFill>
            </a:endParaRPr>
          </a:p>
        </p:txBody>
      </p:sp>
      <p:sp>
        <p:nvSpPr>
          <p:cNvPr id="102" name="Google Shape;102;p3"/>
          <p:cNvSpPr txBox="1"/>
          <p:nvPr/>
        </p:nvSpPr>
        <p:spPr>
          <a:xfrm>
            <a:off x="10307700" y="3353100"/>
            <a:ext cx="8031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g355d2e27637_0_3"/>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108" name="Google Shape;108;g355d2e27637_0_3"/>
          <p:cNvSpPr/>
          <p:nvPr/>
        </p:nvSpPr>
        <p:spPr>
          <a:xfrm>
            <a:off x="-176066" y="-35255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109" name="Google Shape;109;g355d2e27637_0_3"/>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110" name="Google Shape;110;g355d2e27637_0_3"/>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111" name="Google Shape;111;g355d2e27637_0_3"/>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112" name="Google Shape;112;g355d2e27637_0_3"/>
          <p:cNvSpPr txBox="1"/>
          <p:nvPr/>
        </p:nvSpPr>
        <p:spPr>
          <a:xfrm>
            <a:off x="2383400" y="93725"/>
            <a:ext cx="12916500" cy="18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5700">
                <a:solidFill>
                  <a:schemeClr val="dk1"/>
                </a:solidFill>
              </a:rPr>
              <a:t>CHUẨN BỊ BÀI ROLLO</a:t>
            </a:r>
            <a:endParaRPr b="1" sz="5700">
              <a:solidFill>
                <a:schemeClr val="dk1"/>
              </a:solidFill>
            </a:endParaRPr>
          </a:p>
          <a:p>
            <a:pPr indent="0" lvl="0" marL="0" rtl="0" algn="ctr">
              <a:spcBef>
                <a:spcPts val="0"/>
              </a:spcBef>
              <a:spcAft>
                <a:spcPts val="0"/>
              </a:spcAft>
              <a:buClr>
                <a:schemeClr val="dk1"/>
              </a:buClr>
              <a:buSzPts val="1100"/>
              <a:buFont typeface="Arial"/>
              <a:buNone/>
            </a:pPr>
            <a:r>
              <a:rPr b="1" lang="en-US" sz="5700">
                <a:solidFill>
                  <a:schemeClr val="dk1"/>
                </a:solidFill>
              </a:rPr>
              <a:t>Các Bước Chuẩn Bị</a:t>
            </a:r>
            <a:endParaRPr b="1" sz="5700">
              <a:solidFill>
                <a:schemeClr val="dk1"/>
              </a:solidFill>
            </a:endParaRPr>
          </a:p>
          <a:p>
            <a:pPr indent="0" lvl="0" marL="0" rtl="0" algn="l">
              <a:spcBef>
                <a:spcPts val="0"/>
              </a:spcBef>
              <a:spcAft>
                <a:spcPts val="0"/>
              </a:spcAft>
              <a:buNone/>
            </a:pPr>
            <a:r>
              <a:t/>
            </a:r>
            <a:endParaRPr sz="4700">
              <a:solidFill>
                <a:schemeClr val="dk1"/>
              </a:solidFill>
              <a:latin typeface="Times New Roman"/>
              <a:ea typeface="Times New Roman"/>
              <a:cs typeface="Times New Roman"/>
              <a:sym typeface="Times New Roman"/>
            </a:endParaRPr>
          </a:p>
        </p:txBody>
      </p:sp>
      <p:sp>
        <p:nvSpPr>
          <p:cNvPr id="113" name="Google Shape;113;g355d2e27637_0_3"/>
          <p:cNvSpPr txBox="1"/>
          <p:nvPr/>
        </p:nvSpPr>
        <p:spPr>
          <a:xfrm>
            <a:off x="977625" y="2293350"/>
            <a:ext cx="16687500" cy="799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100">
              <a:solidFill>
                <a:schemeClr val="dk1"/>
              </a:solidFill>
              <a:latin typeface="Times New Roman"/>
              <a:ea typeface="Times New Roman"/>
              <a:cs typeface="Times New Roman"/>
              <a:sym typeface="Times New Roman"/>
            </a:endParaRPr>
          </a:p>
        </p:txBody>
      </p:sp>
      <p:sp>
        <p:nvSpPr>
          <p:cNvPr id="114" name="Google Shape;114;g355d2e27637_0_3"/>
          <p:cNvSpPr txBox="1"/>
          <p:nvPr/>
        </p:nvSpPr>
        <p:spPr>
          <a:xfrm>
            <a:off x="379250" y="1896425"/>
            <a:ext cx="17285700" cy="8302500"/>
          </a:xfrm>
          <a:prstGeom prst="rect">
            <a:avLst/>
          </a:prstGeom>
          <a:noFill/>
          <a:ln>
            <a:noFill/>
          </a:ln>
        </p:spPr>
        <p:txBody>
          <a:bodyPr anchorCtr="0" anchor="t" bIns="91425" lIns="91425" spcFirstLastPara="1" rIns="91425" wrap="square" tIns="91425">
            <a:noAutofit/>
          </a:bodyPr>
          <a:lstStyle/>
          <a:p>
            <a:pPr indent="-558800" lvl="0" marL="457200" rtl="0" algn="l">
              <a:lnSpc>
                <a:spcPct val="150000"/>
              </a:lnSpc>
              <a:spcBef>
                <a:spcPts val="0"/>
              </a:spcBef>
              <a:spcAft>
                <a:spcPts val="0"/>
              </a:spcAft>
              <a:buClr>
                <a:schemeClr val="dk1"/>
              </a:buClr>
              <a:buSzPts val="5200"/>
              <a:buChar char="●"/>
            </a:pPr>
            <a:r>
              <a:rPr lang="en-US" sz="5200">
                <a:solidFill>
                  <a:schemeClr val="dk1"/>
                </a:solidFill>
              </a:rPr>
              <a:t>Cầu Nguyện</a:t>
            </a:r>
            <a:endParaRPr sz="5200">
              <a:solidFill>
                <a:schemeClr val="dk1"/>
              </a:solidFill>
            </a:endParaRPr>
          </a:p>
          <a:p>
            <a:pPr indent="-558800" lvl="0" marL="457200" rtl="0" algn="l">
              <a:lnSpc>
                <a:spcPct val="150000"/>
              </a:lnSpc>
              <a:spcBef>
                <a:spcPts val="0"/>
              </a:spcBef>
              <a:spcAft>
                <a:spcPts val="0"/>
              </a:spcAft>
              <a:buClr>
                <a:schemeClr val="dk1"/>
              </a:buClr>
              <a:buSzPts val="5200"/>
              <a:buChar char="●"/>
            </a:pPr>
            <a:r>
              <a:rPr lang="en-US" sz="5200">
                <a:solidFill>
                  <a:schemeClr val="dk1"/>
                </a:solidFill>
              </a:rPr>
              <a:t>Đọc tài liệu của phong trào &amp; hiểu mục đích của bài rollo</a:t>
            </a:r>
            <a:endParaRPr sz="5200">
              <a:solidFill>
                <a:schemeClr val="dk1"/>
              </a:solidFill>
            </a:endParaRPr>
          </a:p>
          <a:p>
            <a:pPr indent="-558800" lvl="0" marL="457200" rtl="0" algn="l">
              <a:lnSpc>
                <a:spcPct val="150000"/>
              </a:lnSpc>
              <a:spcBef>
                <a:spcPts val="0"/>
              </a:spcBef>
              <a:spcAft>
                <a:spcPts val="0"/>
              </a:spcAft>
              <a:buClr>
                <a:schemeClr val="dk1"/>
              </a:buClr>
              <a:buSzPts val="5200"/>
              <a:buChar char="●"/>
            </a:pPr>
            <a:r>
              <a:rPr lang="en-US" sz="5200">
                <a:solidFill>
                  <a:schemeClr val="dk1"/>
                </a:solidFill>
              </a:rPr>
              <a:t>Soạn một dàn bài bao trùm tất cả các ý chính của bài rollo</a:t>
            </a:r>
            <a:endParaRPr sz="5200">
              <a:solidFill>
                <a:schemeClr val="dk1"/>
              </a:solidFill>
            </a:endParaRPr>
          </a:p>
          <a:p>
            <a:pPr indent="-558800" lvl="0" marL="457200" rtl="0" algn="l">
              <a:lnSpc>
                <a:spcPct val="150000"/>
              </a:lnSpc>
              <a:spcBef>
                <a:spcPts val="0"/>
              </a:spcBef>
              <a:spcAft>
                <a:spcPts val="0"/>
              </a:spcAft>
              <a:buClr>
                <a:schemeClr val="dk1"/>
              </a:buClr>
              <a:buSzPts val="5200"/>
              <a:buChar char="●"/>
            </a:pPr>
            <a:r>
              <a:rPr lang="en-US" sz="5200">
                <a:solidFill>
                  <a:schemeClr val="dk1"/>
                </a:solidFill>
              </a:rPr>
              <a:t>Bắt đầu viết bản nháp theo dàn bài </a:t>
            </a:r>
            <a:endParaRPr sz="5200">
              <a:solidFill>
                <a:schemeClr val="dk1"/>
              </a:solidFill>
            </a:endParaRPr>
          </a:p>
          <a:p>
            <a:pPr indent="-558800" lvl="0" marL="457200" rtl="0" algn="l">
              <a:lnSpc>
                <a:spcPct val="150000"/>
              </a:lnSpc>
              <a:spcBef>
                <a:spcPts val="0"/>
              </a:spcBef>
              <a:spcAft>
                <a:spcPts val="0"/>
              </a:spcAft>
              <a:buClr>
                <a:schemeClr val="dk1"/>
              </a:buClr>
              <a:buSzPts val="5200"/>
              <a:buChar char="●"/>
            </a:pPr>
            <a:r>
              <a:rPr lang="en-US" sz="5200">
                <a:solidFill>
                  <a:schemeClr val="dk1"/>
                </a:solidFill>
              </a:rPr>
              <a:t>Chuẩn bị các chứng từ</a:t>
            </a:r>
            <a:endParaRPr sz="5200">
              <a:solidFill>
                <a:schemeClr val="dk1"/>
              </a:solidFill>
            </a:endParaRPr>
          </a:p>
          <a:p>
            <a:pPr indent="-558800" lvl="0" marL="457200" rtl="0" algn="l">
              <a:lnSpc>
                <a:spcPct val="150000"/>
              </a:lnSpc>
              <a:spcBef>
                <a:spcPts val="0"/>
              </a:spcBef>
              <a:spcAft>
                <a:spcPts val="0"/>
              </a:spcAft>
              <a:buClr>
                <a:schemeClr val="dk1"/>
              </a:buClr>
              <a:buSzPts val="5200"/>
              <a:buChar char="●"/>
            </a:pPr>
            <a:r>
              <a:rPr lang="en-US" sz="5200">
                <a:solidFill>
                  <a:schemeClr val="dk1"/>
                </a:solidFill>
              </a:rPr>
              <a:t>Chuẩn bị các câu kinh thánh</a:t>
            </a:r>
            <a:endParaRPr sz="5200">
              <a:solidFill>
                <a:schemeClr val="dk1"/>
              </a:solidFill>
            </a:endParaRPr>
          </a:p>
          <a:p>
            <a:pPr indent="0" lvl="0" marL="457200" rtl="0" algn="l">
              <a:lnSpc>
                <a:spcPct val="150000"/>
              </a:lnSpc>
              <a:spcBef>
                <a:spcPts val="0"/>
              </a:spcBef>
              <a:spcAft>
                <a:spcPts val="0"/>
              </a:spcAft>
              <a:buNone/>
            </a:pPr>
            <a:r>
              <a:t/>
            </a:r>
            <a:endParaRPr sz="36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g357a2747d4e_1_0"/>
          <p:cNvSpPr/>
          <p:nvPr/>
        </p:nvSpPr>
        <p:spPr>
          <a:xfrm>
            <a:off x="-798976" y="-10867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120" name="Google Shape;120;g357a2747d4e_1_0"/>
          <p:cNvSpPr/>
          <p:nvPr/>
        </p:nvSpPr>
        <p:spPr>
          <a:xfrm>
            <a:off x="-176066" y="-4434996"/>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121" name="Google Shape;121;g357a2747d4e_1_0"/>
          <p:cNvSpPr/>
          <p:nvPr/>
        </p:nvSpPr>
        <p:spPr>
          <a:xfrm>
            <a:off x="13236334" y="2540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122" name="Google Shape;122;g357a2747d4e_1_0"/>
          <p:cNvSpPr/>
          <p:nvPr/>
        </p:nvSpPr>
        <p:spPr>
          <a:xfrm rot="10800000">
            <a:off x="-176066" y="70778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123" name="Google Shape;123;g357a2747d4e_1_0"/>
          <p:cNvSpPr/>
          <p:nvPr/>
        </p:nvSpPr>
        <p:spPr>
          <a:xfrm rot="10800000">
            <a:off x="14535190" y="78039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124" name="Google Shape;124;g357a2747d4e_1_0"/>
          <p:cNvSpPr txBox="1"/>
          <p:nvPr/>
        </p:nvSpPr>
        <p:spPr>
          <a:xfrm>
            <a:off x="2597575" y="-1452375"/>
            <a:ext cx="12916500" cy="18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55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t/>
            </a:r>
            <a:endParaRPr sz="55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US" sz="5700">
                <a:solidFill>
                  <a:schemeClr val="dk1"/>
                </a:solidFill>
                <a:latin typeface="Times New Roman"/>
                <a:ea typeface="Times New Roman"/>
                <a:cs typeface="Times New Roman"/>
                <a:sym typeface="Times New Roman"/>
              </a:rPr>
              <a:t>CHUẨN BỊ BÀI ROLLO  </a:t>
            </a:r>
            <a:endParaRPr b="1" sz="57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US" sz="5700">
                <a:solidFill>
                  <a:schemeClr val="dk1"/>
                </a:solidFill>
                <a:latin typeface="Times New Roman"/>
                <a:ea typeface="Times New Roman"/>
                <a:cs typeface="Times New Roman"/>
                <a:sym typeface="Times New Roman"/>
              </a:rPr>
              <a:t>Những điều nên làm </a:t>
            </a:r>
            <a:endParaRPr b="1" sz="5700">
              <a:solidFill>
                <a:schemeClr val="dk1"/>
              </a:solidFill>
              <a:latin typeface="Times New Roman"/>
              <a:ea typeface="Times New Roman"/>
              <a:cs typeface="Times New Roman"/>
              <a:sym typeface="Times New Roman"/>
            </a:endParaRPr>
          </a:p>
        </p:txBody>
      </p:sp>
      <p:sp>
        <p:nvSpPr>
          <p:cNvPr id="125" name="Google Shape;125;g357a2747d4e_1_0"/>
          <p:cNvSpPr txBox="1"/>
          <p:nvPr/>
        </p:nvSpPr>
        <p:spPr>
          <a:xfrm>
            <a:off x="491700" y="2238125"/>
            <a:ext cx="17304600" cy="8593800"/>
          </a:xfrm>
          <a:prstGeom prst="rect">
            <a:avLst/>
          </a:prstGeom>
          <a:noFill/>
          <a:ln>
            <a:noFill/>
          </a:ln>
        </p:spPr>
        <p:txBody>
          <a:bodyPr anchorCtr="0" anchor="t" bIns="91425" lIns="91425" spcFirstLastPara="1" rIns="91425" wrap="square" tIns="91425">
            <a:noAutofit/>
          </a:bodyPr>
          <a:lstStyle/>
          <a:p>
            <a:pPr indent="400050" lvl="0" marL="0" rtl="0" algn="just">
              <a:spcBef>
                <a:spcPts val="600"/>
              </a:spcBef>
              <a:spcAft>
                <a:spcPts val="0"/>
              </a:spcAft>
              <a:buNone/>
            </a:pPr>
            <a:r>
              <a:rPr lang="en-US" sz="4300">
                <a:solidFill>
                  <a:schemeClr val="dk1"/>
                </a:solidFill>
              </a:rPr>
              <a:t>1. T</a:t>
            </a:r>
            <a:r>
              <a:rPr lang="en-US" sz="4300">
                <a:solidFill>
                  <a:schemeClr val="dk1"/>
                </a:solidFill>
              </a:rPr>
              <a:t>heo sát dàn bài</a:t>
            </a:r>
            <a:endParaRPr sz="4300">
              <a:solidFill>
                <a:schemeClr val="dk1"/>
              </a:solidFill>
            </a:endParaRPr>
          </a:p>
          <a:p>
            <a:pPr indent="0" lvl="0" marL="457200" rtl="0" algn="just">
              <a:spcBef>
                <a:spcPts val="600"/>
              </a:spcBef>
              <a:spcAft>
                <a:spcPts val="0"/>
              </a:spcAft>
              <a:buNone/>
            </a:pPr>
            <a:r>
              <a:rPr lang="en-US" sz="4300">
                <a:solidFill>
                  <a:schemeClr val="dk1"/>
                </a:solidFill>
              </a:rPr>
              <a:t>2. </a:t>
            </a:r>
            <a:r>
              <a:rPr lang="en-US" sz="4300">
                <a:solidFill>
                  <a:schemeClr val="dk1"/>
                </a:solidFill>
              </a:rPr>
              <a:t>Sử dụng khoảng 3 câu Kinh Thánh hoặc lời trích từ các thánh</a:t>
            </a:r>
            <a:endParaRPr sz="4300">
              <a:solidFill>
                <a:schemeClr val="dk1"/>
              </a:solidFill>
            </a:endParaRPr>
          </a:p>
          <a:p>
            <a:pPr indent="0" lvl="0" marL="457200" rtl="0" algn="just">
              <a:spcBef>
                <a:spcPts val="600"/>
              </a:spcBef>
              <a:spcAft>
                <a:spcPts val="0"/>
              </a:spcAft>
              <a:buNone/>
            </a:pPr>
            <a:r>
              <a:rPr lang="en-US" sz="4300">
                <a:solidFill>
                  <a:schemeClr val="dk1"/>
                </a:solidFill>
              </a:rPr>
              <a:t>3. </a:t>
            </a:r>
            <a:r>
              <a:rPr lang="en-US" sz="4300">
                <a:solidFill>
                  <a:schemeClr val="dk1"/>
                </a:solidFill>
              </a:rPr>
              <a:t>Đưa ra kinh nghiệm cá nhân cụ thể, chân thật</a:t>
            </a:r>
            <a:endParaRPr sz="4300">
              <a:solidFill>
                <a:schemeClr val="dk1"/>
              </a:solidFill>
            </a:endParaRPr>
          </a:p>
          <a:p>
            <a:pPr indent="0" lvl="0" marL="457200" rtl="0" algn="just">
              <a:spcBef>
                <a:spcPts val="600"/>
              </a:spcBef>
              <a:spcAft>
                <a:spcPts val="0"/>
              </a:spcAft>
              <a:buNone/>
            </a:pPr>
            <a:r>
              <a:rPr lang="en-US" sz="4300">
                <a:solidFill>
                  <a:schemeClr val="dk1"/>
                </a:solidFill>
              </a:rPr>
              <a:t>4. Dùng càng nhiều chứng từ bản thân và mới xảy ra càng tốt</a:t>
            </a:r>
            <a:endParaRPr sz="4300">
              <a:solidFill>
                <a:schemeClr val="dk1"/>
              </a:solidFill>
            </a:endParaRPr>
          </a:p>
          <a:p>
            <a:pPr indent="0" lvl="0" marL="457200" rtl="0" algn="just">
              <a:spcBef>
                <a:spcPts val="600"/>
              </a:spcBef>
              <a:spcAft>
                <a:spcPts val="0"/>
              </a:spcAft>
              <a:buNone/>
            </a:pPr>
            <a:r>
              <a:rPr lang="en-US" sz="4300">
                <a:solidFill>
                  <a:schemeClr val="dk1"/>
                </a:solidFill>
              </a:rPr>
              <a:t>5. Cẩn thận khi dùng chứng từ của người khác</a:t>
            </a:r>
            <a:endParaRPr sz="4300">
              <a:solidFill>
                <a:schemeClr val="dk1"/>
              </a:solidFill>
            </a:endParaRPr>
          </a:p>
          <a:p>
            <a:pPr indent="0" lvl="0" marL="457200" rtl="0" algn="just">
              <a:spcBef>
                <a:spcPts val="600"/>
              </a:spcBef>
              <a:spcAft>
                <a:spcPts val="0"/>
              </a:spcAft>
              <a:buClr>
                <a:schemeClr val="dk1"/>
              </a:buClr>
              <a:buSzPts val="1100"/>
              <a:buFont typeface="Arial"/>
              <a:buNone/>
            </a:pPr>
            <a:r>
              <a:rPr lang="en-US" sz="4300">
                <a:solidFill>
                  <a:schemeClr val="dk1"/>
                </a:solidFill>
              </a:rPr>
              <a:t>6. Chọn những từ ngữ quen thuộc, thường nghe trong khi </a:t>
            </a:r>
            <a:endParaRPr sz="4300">
              <a:solidFill>
                <a:schemeClr val="dk1"/>
              </a:solidFill>
            </a:endParaRPr>
          </a:p>
          <a:p>
            <a:pPr indent="0" lvl="0" marL="457200" rtl="0" algn="just">
              <a:spcBef>
                <a:spcPts val="600"/>
              </a:spcBef>
              <a:spcAft>
                <a:spcPts val="0"/>
              </a:spcAft>
              <a:buClr>
                <a:schemeClr val="dk1"/>
              </a:buClr>
              <a:buSzPts val="1100"/>
              <a:buFont typeface="Arial"/>
              <a:buNone/>
            </a:pPr>
            <a:r>
              <a:rPr lang="en-US" sz="4300">
                <a:solidFill>
                  <a:schemeClr val="dk1"/>
                </a:solidFill>
              </a:rPr>
              <a:t>nói chuyện.</a:t>
            </a:r>
            <a:endParaRPr sz="4300">
              <a:solidFill>
                <a:schemeClr val="dk1"/>
              </a:solidFill>
            </a:endParaRPr>
          </a:p>
          <a:p>
            <a:pPr indent="0" lvl="0" marL="457200" rtl="0" algn="just">
              <a:spcBef>
                <a:spcPts val="600"/>
              </a:spcBef>
              <a:spcAft>
                <a:spcPts val="0"/>
              </a:spcAft>
              <a:buNone/>
            </a:pPr>
            <a:r>
              <a:rPr lang="en-US" sz="4300">
                <a:solidFill>
                  <a:schemeClr val="dk1"/>
                </a:solidFill>
              </a:rPr>
              <a:t>7. Soạn bài nói chuyện thật rõ ràng, sáng sủa</a:t>
            </a:r>
            <a:endParaRPr sz="4300">
              <a:solidFill>
                <a:schemeClr val="dk1"/>
              </a:solidFill>
            </a:endParaRPr>
          </a:p>
          <a:p>
            <a:pPr indent="0" lvl="0" marL="457200" rtl="0" algn="just">
              <a:spcBef>
                <a:spcPts val="600"/>
              </a:spcBef>
              <a:spcAft>
                <a:spcPts val="0"/>
              </a:spcAft>
              <a:buNone/>
            </a:pPr>
            <a:r>
              <a:rPr lang="en-US" sz="4300">
                <a:solidFill>
                  <a:schemeClr val="dk1"/>
                </a:solidFill>
              </a:rPr>
              <a:t>8. Chuyển câu suôn sẻ </a:t>
            </a:r>
            <a:endParaRPr sz="4300">
              <a:solidFill>
                <a:schemeClr val="dk1"/>
              </a:solidFill>
            </a:endParaRPr>
          </a:p>
          <a:p>
            <a:pPr indent="0" lvl="0" marL="457200" rtl="0" algn="just">
              <a:spcBef>
                <a:spcPts val="600"/>
              </a:spcBef>
              <a:spcAft>
                <a:spcPts val="0"/>
              </a:spcAft>
              <a:buNone/>
            </a:pPr>
            <a:r>
              <a:rPr lang="en-US" sz="4300">
                <a:solidFill>
                  <a:schemeClr val="dk1"/>
                </a:solidFill>
              </a:rPr>
              <a:t>9. Tránh dùng những thuật ngữ riêng của Cursillo</a:t>
            </a:r>
            <a:endParaRPr sz="4300">
              <a:solidFill>
                <a:schemeClr val="dk1"/>
              </a:solidFill>
            </a:endParaRPr>
          </a:p>
          <a:p>
            <a:pPr indent="0" lvl="0" marL="0" rtl="0" algn="just">
              <a:spcBef>
                <a:spcPts val="600"/>
              </a:spcBef>
              <a:spcAft>
                <a:spcPts val="0"/>
              </a:spcAft>
              <a:buNone/>
            </a:pPr>
            <a:r>
              <a:rPr lang="en-US" sz="4300">
                <a:solidFill>
                  <a:schemeClr val="dk1"/>
                </a:solidFill>
              </a:rPr>
              <a:t>   10.</a:t>
            </a:r>
            <a:r>
              <a:rPr lang="en-US" sz="4300">
                <a:solidFill>
                  <a:schemeClr val="dk1"/>
                </a:solidFill>
              </a:rPr>
              <a:t> </a:t>
            </a:r>
            <a:r>
              <a:rPr b="1" lang="en-US" sz="4300">
                <a:solidFill>
                  <a:schemeClr val="dk1"/>
                </a:solidFill>
              </a:rPr>
              <a:t>Giữ đúng thời gian quy định - 15 phút</a:t>
            </a:r>
            <a:endParaRPr sz="4300">
              <a:solidFill>
                <a:srgbClr val="434343"/>
              </a:solidFill>
            </a:endParaRPr>
          </a:p>
          <a:p>
            <a:pPr indent="0" lvl="0" marL="0" rtl="0" algn="l">
              <a:lnSpc>
                <a:spcPct val="115000"/>
              </a:lnSpc>
              <a:spcBef>
                <a:spcPts val="1200"/>
              </a:spcBef>
              <a:spcAft>
                <a:spcPts val="0"/>
              </a:spcAft>
              <a:buClr>
                <a:schemeClr val="dk1"/>
              </a:buClr>
              <a:buSzPts val="1100"/>
              <a:buFont typeface="Arial"/>
              <a:buNone/>
            </a:pPr>
            <a:r>
              <a:t/>
            </a:r>
            <a:endParaRPr sz="4000">
              <a:solidFill>
                <a:schemeClr val="dk1"/>
              </a:solidFill>
            </a:endParaRPr>
          </a:p>
          <a:p>
            <a:pPr indent="0" lvl="0" marL="0" rtl="0" algn="just">
              <a:spcBef>
                <a:spcPts val="1200"/>
              </a:spcBef>
              <a:spcAft>
                <a:spcPts val="600"/>
              </a:spcAft>
              <a:buNone/>
            </a:pPr>
            <a:r>
              <a:t/>
            </a:r>
            <a:endParaRPr sz="1200">
              <a:solidFill>
                <a:schemeClr val="dk1"/>
              </a:solidFill>
            </a:endParaRPr>
          </a:p>
        </p:txBody>
      </p:sp>
      <p:pic>
        <p:nvPicPr>
          <p:cNvPr id="126" name="Google Shape;126;g357a2747d4e_1_0"/>
          <p:cNvPicPr preferRelativeResize="0"/>
          <p:nvPr/>
        </p:nvPicPr>
        <p:blipFill>
          <a:blip r:embed="rId6">
            <a:alphaModFix/>
          </a:blip>
          <a:stretch>
            <a:fillRect/>
          </a:stretch>
        </p:blipFill>
        <p:spPr>
          <a:xfrm>
            <a:off x="14198875" y="254700"/>
            <a:ext cx="2200928" cy="1802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357c9107d86_0_27"/>
          <p:cNvSpPr/>
          <p:nvPr/>
        </p:nvSpPr>
        <p:spPr>
          <a:xfrm>
            <a:off x="-798976" y="-10867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132" name="Google Shape;132;g357c9107d86_0_27"/>
          <p:cNvSpPr/>
          <p:nvPr/>
        </p:nvSpPr>
        <p:spPr>
          <a:xfrm>
            <a:off x="-176066" y="-35001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133" name="Google Shape;133;g357c9107d86_0_27"/>
          <p:cNvSpPr/>
          <p:nvPr/>
        </p:nvSpPr>
        <p:spPr>
          <a:xfrm>
            <a:off x="13236334" y="2540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134" name="Google Shape;134;g357c9107d86_0_27"/>
          <p:cNvSpPr/>
          <p:nvPr/>
        </p:nvSpPr>
        <p:spPr>
          <a:xfrm rot="10800000">
            <a:off x="-176066" y="70778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135" name="Google Shape;135;g357c9107d86_0_27"/>
          <p:cNvSpPr/>
          <p:nvPr/>
        </p:nvSpPr>
        <p:spPr>
          <a:xfrm rot="10800000">
            <a:off x="14535190" y="78039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136" name="Google Shape;136;g357c9107d86_0_27"/>
          <p:cNvSpPr txBox="1"/>
          <p:nvPr/>
        </p:nvSpPr>
        <p:spPr>
          <a:xfrm>
            <a:off x="2383400" y="119125"/>
            <a:ext cx="12916500" cy="18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5700">
                <a:solidFill>
                  <a:schemeClr val="dk1"/>
                </a:solidFill>
              </a:rPr>
              <a:t>CHUẨN BỊ BÀI ROLLO </a:t>
            </a:r>
            <a:endParaRPr b="1" sz="5700">
              <a:solidFill>
                <a:schemeClr val="dk1"/>
              </a:solidFill>
            </a:endParaRPr>
          </a:p>
          <a:p>
            <a:pPr indent="0" lvl="0" marL="0" rtl="0" algn="ctr">
              <a:spcBef>
                <a:spcPts val="0"/>
              </a:spcBef>
              <a:spcAft>
                <a:spcPts val="0"/>
              </a:spcAft>
              <a:buNone/>
            </a:pPr>
            <a:r>
              <a:rPr b="1" lang="en-US" sz="5700">
                <a:solidFill>
                  <a:schemeClr val="dk1"/>
                </a:solidFill>
              </a:rPr>
              <a:t>N</a:t>
            </a:r>
            <a:r>
              <a:rPr b="1" lang="en-US" sz="5700">
                <a:solidFill>
                  <a:schemeClr val="dk1"/>
                </a:solidFill>
              </a:rPr>
              <a:t>hững điều không nên làm</a:t>
            </a:r>
            <a:endParaRPr b="1" sz="5700">
              <a:solidFill>
                <a:schemeClr val="dk1"/>
              </a:solidFill>
            </a:endParaRPr>
          </a:p>
        </p:txBody>
      </p:sp>
      <p:sp>
        <p:nvSpPr>
          <p:cNvPr id="137" name="Google Shape;137;g357c9107d86_0_27"/>
          <p:cNvSpPr txBox="1"/>
          <p:nvPr/>
        </p:nvSpPr>
        <p:spPr>
          <a:xfrm>
            <a:off x="505275" y="2318750"/>
            <a:ext cx="17483100" cy="7993500"/>
          </a:xfrm>
          <a:prstGeom prst="rect">
            <a:avLst/>
          </a:prstGeom>
          <a:noFill/>
          <a:ln>
            <a:noFill/>
          </a:ln>
        </p:spPr>
        <p:txBody>
          <a:bodyPr anchorCtr="0" anchor="t" bIns="91425" lIns="91425" spcFirstLastPara="1" rIns="91425" wrap="square" tIns="91425">
            <a:noAutofit/>
          </a:bodyPr>
          <a:lstStyle/>
          <a:p>
            <a:pPr indent="0" lvl="0" marL="0" rtl="0" algn="just">
              <a:spcBef>
                <a:spcPts val="600"/>
              </a:spcBef>
              <a:spcAft>
                <a:spcPts val="0"/>
              </a:spcAft>
              <a:buNone/>
            </a:pPr>
            <a:r>
              <a:rPr lang="en-US" sz="4100">
                <a:solidFill>
                  <a:schemeClr val="dk1"/>
                </a:solidFill>
              </a:rPr>
              <a:t>1. </a:t>
            </a:r>
            <a:r>
              <a:rPr lang="en-US" sz="4100">
                <a:solidFill>
                  <a:schemeClr val="dk1"/>
                </a:solidFill>
              </a:rPr>
              <a:t>Nhấn mạnh rằng mình vốn là tồi, là xấu.</a:t>
            </a:r>
            <a:endParaRPr sz="4100">
              <a:solidFill>
                <a:schemeClr val="dk1"/>
              </a:solidFill>
            </a:endParaRPr>
          </a:p>
          <a:p>
            <a:pPr indent="0" lvl="0" marL="0" rtl="0" algn="just">
              <a:spcBef>
                <a:spcPts val="600"/>
              </a:spcBef>
              <a:spcAft>
                <a:spcPts val="0"/>
              </a:spcAft>
              <a:buNone/>
            </a:pPr>
            <a:r>
              <a:rPr lang="en-US" sz="4100">
                <a:solidFill>
                  <a:schemeClr val="dk1"/>
                </a:solidFill>
              </a:rPr>
              <a:t>2. Nói những sự huy hoàng chung chung. Nói cách khác, tránh dùng những từ ngữ như  "tuyệt vời", "lộng lẫy" v.v...</a:t>
            </a:r>
            <a:endParaRPr sz="4100">
              <a:solidFill>
                <a:schemeClr val="dk1"/>
              </a:solidFill>
            </a:endParaRPr>
          </a:p>
          <a:p>
            <a:pPr indent="0" lvl="0" marL="0" rtl="0" algn="just">
              <a:spcBef>
                <a:spcPts val="600"/>
              </a:spcBef>
              <a:spcAft>
                <a:spcPts val="0"/>
              </a:spcAft>
              <a:buNone/>
            </a:pPr>
            <a:r>
              <a:rPr lang="en-US" sz="4100">
                <a:solidFill>
                  <a:schemeClr val="dk1"/>
                </a:solidFill>
              </a:rPr>
              <a:t>3. Đề cập đến tôn giáo khác, phong trào khác, nhất là với tính cách chê bai.</a:t>
            </a:r>
            <a:endParaRPr sz="4100">
              <a:solidFill>
                <a:schemeClr val="dk1"/>
              </a:solidFill>
            </a:endParaRPr>
          </a:p>
          <a:p>
            <a:pPr indent="0" lvl="0" marL="0" rtl="0" algn="just">
              <a:spcBef>
                <a:spcPts val="600"/>
              </a:spcBef>
              <a:spcAft>
                <a:spcPts val="0"/>
              </a:spcAft>
              <a:buNone/>
            </a:pPr>
            <a:r>
              <a:rPr lang="en-US" sz="4100">
                <a:solidFill>
                  <a:schemeClr val="dk1"/>
                </a:solidFill>
              </a:rPr>
              <a:t>4. Làm cho người ta có ý nghĩ rằng cuộc sống Kitô Hữu là một thảm hoa hồng.</a:t>
            </a:r>
            <a:endParaRPr sz="4100">
              <a:solidFill>
                <a:schemeClr val="dk1"/>
              </a:solidFill>
            </a:endParaRPr>
          </a:p>
          <a:p>
            <a:pPr indent="0" lvl="0" marL="0" rtl="0" algn="just">
              <a:spcBef>
                <a:spcPts val="600"/>
              </a:spcBef>
              <a:spcAft>
                <a:spcPts val="0"/>
              </a:spcAft>
              <a:buNone/>
            </a:pPr>
            <a:r>
              <a:rPr lang="en-US" sz="4100">
                <a:solidFill>
                  <a:schemeClr val="dk1"/>
                </a:solidFill>
              </a:rPr>
              <a:t>5. Giảng - bảo người khác phải sống thế này thế khác.</a:t>
            </a:r>
            <a:endParaRPr sz="4100">
              <a:solidFill>
                <a:schemeClr val="dk1"/>
              </a:solidFill>
            </a:endParaRPr>
          </a:p>
          <a:p>
            <a:pPr indent="0" lvl="0" marL="0" rtl="0" algn="just">
              <a:spcBef>
                <a:spcPts val="600"/>
              </a:spcBef>
              <a:spcAft>
                <a:spcPts val="0"/>
              </a:spcAft>
              <a:buNone/>
            </a:pPr>
            <a:r>
              <a:rPr lang="en-US" sz="4100">
                <a:solidFill>
                  <a:schemeClr val="dk1"/>
                </a:solidFill>
              </a:rPr>
              <a:t>6. Tiết lộ danh tánh của những người được nêu trong bài (nếu không có phép của họ), chẳng hạn: "Ông Jason hàng xóm tôi ổng chơi ma túy".</a:t>
            </a:r>
            <a:endParaRPr sz="4100">
              <a:solidFill>
                <a:schemeClr val="dk1"/>
              </a:solidFill>
            </a:endParaRPr>
          </a:p>
          <a:p>
            <a:pPr indent="0" lvl="0" marL="0" rtl="0" algn="just">
              <a:spcBef>
                <a:spcPts val="600"/>
              </a:spcBef>
              <a:spcAft>
                <a:spcPts val="0"/>
              </a:spcAft>
              <a:buNone/>
            </a:pPr>
            <a:r>
              <a:rPr lang="en-US" sz="4100">
                <a:solidFill>
                  <a:schemeClr val="dk1"/>
                </a:solidFill>
              </a:rPr>
              <a:t>7. Đạo văn (plagiarism) </a:t>
            </a:r>
            <a:endParaRPr sz="4100">
              <a:solidFill>
                <a:schemeClr val="dk1"/>
              </a:solidFill>
            </a:endParaRPr>
          </a:p>
          <a:p>
            <a:pPr indent="0" lvl="0" marL="0" rtl="0" algn="l">
              <a:lnSpc>
                <a:spcPct val="115000"/>
              </a:lnSpc>
              <a:spcBef>
                <a:spcPts val="1400"/>
              </a:spcBef>
              <a:spcAft>
                <a:spcPts val="400"/>
              </a:spcAft>
              <a:buNone/>
            </a:pPr>
            <a:r>
              <a:rPr b="1" lang="en-US" sz="5000">
                <a:solidFill>
                  <a:schemeClr val="dk1"/>
                </a:solidFill>
              </a:rPr>
              <a:t> </a:t>
            </a:r>
            <a:endParaRPr sz="5000">
              <a:solidFill>
                <a:schemeClr val="dk1"/>
              </a:solidFill>
            </a:endParaRPr>
          </a:p>
        </p:txBody>
      </p:sp>
      <p:pic>
        <p:nvPicPr>
          <p:cNvPr id="138" name="Google Shape;138;g357c9107d86_0_27"/>
          <p:cNvPicPr preferRelativeResize="0"/>
          <p:nvPr/>
        </p:nvPicPr>
        <p:blipFill>
          <a:blip r:embed="rId6">
            <a:alphaModFix/>
          </a:blip>
          <a:stretch>
            <a:fillRect/>
          </a:stretch>
        </p:blipFill>
        <p:spPr>
          <a:xfrm>
            <a:off x="14879925" y="380100"/>
            <a:ext cx="1409900" cy="1677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57c9107d86_0_0"/>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144" name="Google Shape;144;g357c9107d86_0_0"/>
          <p:cNvSpPr/>
          <p:nvPr/>
        </p:nvSpPr>
        <p:spPr>
          <a:xfrm>
            <a:off x="-357341" y="-7726558"/>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145" name="Google Shape;145;g357c9107d86_0_0"/>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146" name="Google Shape;146;g357c9107d86_0_0"/>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147" name="Google Shape;147;g357c9107d86_0_0"/>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148" name="Google Shape;148;g357c9107d86_0_0"/>
          <p:cNvSpPr txBox="1"/>
          <p:nvPr/>
        </p:nvSpPr>
        <p:spPr>
          <a:xfrm>
            <a:off x="2896270" y="3869682"/>
            <a:ext cx="12132900" cy="2154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a:p>
        </p:txBody>
      </p:sp>
      <p:sp>
        <p:nvSpPr>
          <p:cNvPr id="149" name="Google Shape;149;g357c9107d86_0_0"/>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150" name="Google Shape;150;g357c9107d86_0_0"/>
          <p:cNvSpPr txBox="1"/>
          <p:nvPr/>
        </p:nvSpPr>
        <p:spPr>
          <a:xfrm>
            <a:off x="3354500" y="-2257625"/>
            <a:ext cx="11579100" cy="9789600"/>
          </a:xfrm>
          <a:prstGeom prst="rect">
            <a:avLst/>
          </a:prstGeom>
          <a:noFill/>
          <a:ln>
            <a:noFill/>
          </a:ln>
        </p:spPr>
        <p:txBody>
          <a:bodyPr anchorCtr="0" anchor="t" bIns="0" lIns="0" spcFirstLastPara="1" rIns="0" wrap="square" tIns="0">
            <a:spAutoFit/>
          </a:bodyPr>
          <a:lstStyle/>
          <a:p>
            <a:pPr indent="0" lvl="0" marL="0" marR="0" rtl="0" algn="ctr">
              <a:lnSpc>
                <a:spcPct val="139000"/>
              </a:lnSpc>
              <a:spcBef>
                <a:spcPts val="0"/>
              </a:spcBef>
              <a:spcAft>
                <a:spcPts val="0"/>
              </a:spcAft>
              <a:buNone/>
            </a:pPr>
            <a:r>
              <a:rPr b="1" lang="en-US" sz="7500">
                <a:solidFill>
                  <a:srgbClr val="435234"/>
                </a:solidFill>
                <a:latin typeface="Ultra"/>
                <a:ea typeface="Ultra"/>
                <a:cs typeface="Ultra"/>
                <a:sym typeface="Ultra"/>
              </a:rPr>
              <a:t>         </a:t>
            </a:r>
            <a:r>
              <a:rPr b="1" lang="en-US" sz="7500">
                <a:solidFill>
                  <a:srgbClr val="435234"/>
                </a:solidFill>
              </a:rPr>
              <a:t>  </a:t>
            </a:r>
            <a:endParaRPr b="1" sz="7500">
              <a:solidFill>
                <a:srgbClr val="435234"/>
              </a:solidFill>
            </a:endParaRPr>
          </a:p>
          <a:p>
            <a:pPr indent="0" lvl="0" marL="0" marR="0" rtl="0" algn="ctr">
              <a:lnSpc>
                <a:spcPct val="139000"/>
              </a:lnSpc>
              <a:spcBef>
                <a:spcPts val="0"/>
              </a:spcBef>
              <a:spcAft>
                <a:spcPts val="0"/>
              </a:spcAft>
              <a:buNone/>
            </a:pPr>
            <a:r>
              <a:t/>
            </a:r>
            <a:endParaRPr b="1" sz="7500">
              <a:solidFill>
                <a:srgbClr val="435234"/>
              </a:solidFill>
            </a:endParaRPr>
          </a:p>
          <a:p>
            <a:pPr indent="0" lvl="0" marL="0" marR="0" rtl="0" algn="ctr">
              <a:lnSpc>
                <a:spcPct val="139000"/>
              </a:lnSpc>
              <a:spcBef>
                <a:spcPts val="0"/>
              </a:spcBef>
              <a:spcAft>
                <a:spcPts val="0"/>
              </a:spcAft>
              <a:buNone/>
            </a:pPr>
            <a:r>
              <a:rPr b="1" lang="en-US" sz="7500">
                <a:solidFill>
                  <a:schemeClr val="dk1"/>
                </a:solidFill>
              </a:rPr>
              <a:t>SINH HOẠT</a:t>
            </a:r>
            <a:r>
              <a:rPr b="1" lang="en-US" sz="7500">
                <a:solidFill>
                  <a:srgbClr val="435234"/>
                </a:solidFill>
              </a:rPr>
              <a:t> </a:t>
            </a:r>
            <a:r>
              <a:rPr b="1" lang="en-US" sz="7500">
                <a:solidFill>
                  <a:srgbClr val="435234"/>
                </a:solidFill>
                <a:latin typeface="Ultra"/>
                <a:ea typeface="Ultra"/>
                <a:cs typeface="Ultra"/>
                <a:sym typeface="Ultra"/>
              </a:rPr>
              <a:t> </a:t>
            </a:r>
            <a:endParaRPr b="1" sz="7500">
              <a:solidFill>
                <a:srgbClr val="435234"/>
              </a:solidFill>
              <a:latin typeface="Ultra"/>
              <a:ea typeface="Ultra"/>
              <a:cs typeface="Ultra"/>
              <a:sym typeface="Ultra"/>
            </a:endParaRPr>
          </a:p>
          <a:p>
            <a:pPr indent="0" lvl="0" marL="0" rtl="0" algn="l">
              <a:lnSpc>
                <a:spcPct val="200000"/>
              </a:lnSpc>
              <a:spcBef>
                <a:spcPts val="0"/>
              </a:spcBef>
              <a:spcAft>
                <a:spcPts val="0"/>
              </a:spcAft>
              <a:buNone/>
            </a:pPr>
            <a:r>
              <a:t/>
            </a:r>
            <a:endParaRPr sz="3600">
              <a:solidFill>
                <a:schemeClr val="dk1"/>
              </a:solidFill>
              <a:latin typeface="Times New Roman"/>
              <a:ea typeface="Times New Roman"/>
              <a:cs typeface="Times New Roman"/>
              <a:sym typeface="Times New Roman"/>
            </a:endParaRPr>
          </a:p>
          <a:p>
            <a:pPr indent="0" lvl="0" marL="914400" rtl="0" algn="l">
              <a:lnSpc>
                <a:spcPct val="200000"/>
              </a:lnSpc>
              <a:spcBef>
                <a:spcPts val="0"/>
              </a:spcBef>
              <a:spcAft>
                <a:spcPts val="0"/>
              </a:spcAft>
              <a:buNone/>
            </a:pPr>
            <a:r>
              <a:t/>
            </a:r>
            <a:endParaRPr sz="3600">
              <a:solidFill>
                <a:schemeClr val="dk1"/>
              </a:solidFill>
              <a:latin typeface="Times New Roman"/>
              <a:ea typeface="Times New Roman"/>
              <a:cs typeface="Times New Roman"/>
              <a:sym typeface="Times New Roman"/>
            </a:endParaRPr>
          </a:p>
          <a:p>
            <a:pPr indent="0" lvl="0" marL="0" marR="0" rtl="0" algn="l">
              <a:lnSpc>
                <a:spcPct val="139000"/>
              </a:lnSpc>
              <a:spcBef>
                <a:spcPts val="0"/>
              </a:spcBef>
              <a:spcAft>
                <a:spcPts val="0"/>
              </a:spcAft>
              <a:buNone/>
            </a:pPr>
            <a:r>
              <a:t/>
            </a:r>
            <a:endParaRPr b="1" sz="7500">
              <a:solidFill>
                <a:srgbClr val="435234"/>
              </a:solidFill>
              <a:latin typeface="Ultra"/>
              <a:ea typeface="Ultra"/>
              <a:cs typeface="Ultra"/>
              <a:sym typeface="Ultra"/>
            </a:endParaRPr>
          </a:p>
          <a:p>
            <a:pPr indent="0" lvl="0" marL="0" marR="0" rtl="0" algn="l">
              <a:lnSpc>
                <a:spcPct val="139000"/>
              </a:lnSpc>
              <a:spcBef>
                <a:spcPts val="0"/>
              </a:spcBef>
              <a:spcAft>
                <a:spcPts val="0"/>
              </a:spcAft>
              <a:buNone/>
            </a:pPr>
            <a:r>
              <a:rPr b="1" i="0" lang="en-US" sz="7500" u="none" cap="none" strike="noStrike">
                <a:solidFill>
                  <a:srgbClr val="435234"/>
                </a:solidFill>
                <a:latin typeface="Ultra"/>
                <a:ea typeface="Ultra"/>
                <a:cs typeface="Ultra"/>
                <a:sym typeface="Ultra"/>
              </a:rPr>
              <a:t> </a:t>
            </a:r>
            <a:endParaRPr sz="7500"/>
          </a:p>
        </p:txBody>
      </p:sp>
      <p:graphicFrame>
        <p:nvGraphicFramePr>
          <p:cNvPr id="151" name="Google Shape;151;g357c9107d86_0_0"/>
          <p:cNvGraphicFramePr/>
          <p:nvPr/>
        </p:nvGraphicFramePr>
        <p:xfrm>
          <a:off x="-98312" y="2539825"/>
          <a:ext cx="3000000" cy="3000000"/>
        </p:xfrm>
        <a:graphic>
          <a:graphicData uri="http://schemas.openxmlformats.org/drawingml/2006/table">
            <a:tbl>
              <a:tblPr>
                <a:noFill/>
                <a:tableStyleId>{24A28E7B-8287-493F-A63C-8B96B00909EA}</a:tableStyleId>
              </a:tblPr>
              <a:tblGrid>
                <a:gridCol w="9426275"/>
                <a:gridCol w="8695800"/>
              </a:tblGrid>
              <a:tr h="9598475">
                <a:tc>
                  <a:txBody>
                    <a:bodyPr/>
                    <a:lstStyle/>
                    <a:p>
                      <a:pPr indent="0" lvl="0" marL="0" rtl="0" algn="l">
                        <a:spcBef>
                          <a:spcPts val="0"/>
                        </a:spcBef>
                        <a:spcAft>
                          <a:spcPts val="0"/>
                        </a:spcAft>
                        <a:buNone/>
                      </a:pPr>
                      <a:r>
                        <a:t/>
                      </a:r>
                      <a:endParaRPr/>
                    </a:p>
                    <a:p>
                      <a:pPr indent="0" lvl="0" marL="0" rtl="0" algn="ctr">
                        <a:spcBef>
                          <a:spcPts val="0"/>
                        </a:spcBef>
                        <a:spcAft>
                          <a:spcPts val="0"/>
                        </a:spcAft>
                        <a:buNone/>
                      </a:pPr>
                      <a:r>
                        <a:t/>
                      </a:r>
                      <a:endParaRPr sz="5200" u="sng"/>
                    </a:p>
                    <a:p>
                      <a:pPr indent="0" lvl="0" marL="0" rtl="0" algn="ctr">
                        <a:spcBef>
                          <a:spcPts val="0"/>
                        </a:spcBef>
                        <a:spcAft>
                          <a:spcPts val="0"/>
                        </a:spcAft>
                        <a:buNone/>
                      </a:pPr>
                      <a:r>
                        <a:t/>
                      </a:r>
                      <a:endParaRPr sz="5200" u="sng"/>
                    </a:p>
                    <a:p>
                      <a:pPr indent="0" lvl="0" marL="0" rtl="0" algn="ctr">
                        <a:spcBef>
                          <a:spcPts val="0"/>
                        </a:spcBef>
                        <a:spcAft>
                          <a:spcPts val="0"/>
                        </a:spcAft>
                        <a:buNone/>
                      </a:pPr>
                      <a:r>
                        <a:rPr b="1" lang="en-US" sz="5200" u="sng"/>
                        <a:t>Các a/c đã từng làm rollo </a:t>
                      </a:r>
                      <a:endParaRPr b="1" sz="5200" u="sng"/>
                    </a:p>
                    <a:p>
                      <a:pPr indent="0" lvl="0" marL="914400" rtl="0" algn="l">
                        <a:lnSpc>
                          <a:spcPct val="200000"/>
                        </a:lnSpc>
                        <a:spcBef>
                          <a:spcPts val="0"/>
                        </a:spcBef>
                        <a:spcAft>
                          <a:spcPts val="0"/>
                        </a:spcAft>
                        <a:buNone/>
                      </a:pPr>
                      <a:r>
                        <a:t/>
                      </a:r>
                      <a:endParaRPr sz="5200">
                        <a:solidFill>
                          <a:schemeClr val="dk1"/>
                        </a:solidFill>
                      </a:endParaRPr>
                    </a:p>
                    <a:p>
                      <a:pPr indent="0" lvl="0" marL="914400" rtl="0" algn="l">
                        <a:lnSpc>
                          <a:spcPct val="100000"/>
                        </a:lnSpc>
                        <a:spcBef>
                          <a:spcPts val="0"/>
                        </a:spcBef>
                        <a:spcAft>
                          <a:spcPts val="0"/>
                        </a:spcAft>
                        <a:buNone/>
                      </a:pPr>
                      <a:r>
                        <a:rPr lang="en-US" sz="5200">
                          <a:solidFill>
                            <a:schemeClr val="dk1"/>
                          </a:solidFill>
                        </a:rPr>
                        <a:t>Ghi xuống 3 </a:t>
                      </a:r>
                      <a:r>
                        <a:rPr lang="en-US" sz="5200">
                          <a:solidFill>
                            <a:schemeClr val="dk1"/>
                          </a:solidFill>
                        </a:rPr>
                        <a:t>bí quyết khi viết 1 bài rollo</a:t>
                      </a:r>
                      <a:endParaRPr sz="5200">
                        <a:solidFill>
                          <a:schemeClr val="dk1"/>
                        </a:solidFill>
                      </a:endParaRPr>
                    </a:p>
                    <a:p>
                      <a:pPr indent="0" lvl="0" marL="0" rtl="0" algn="l">
                        <a:spcBef>
                          <a:spcPts val="0"/>
                        </a:spcBef>
                        <a:spcAft>
                          <a:spcPts val="0"/>
                        </a:spcAft>
                        <a:buNone/>
                      </a:pPr>
                      <a:r>
                        <a:t/>
                      </a:r>
                      <a:endParaRPr sz="3400"/>
                    </a:p>
                    <a:p>
                      <a:pPr indent="0" lvl="0" marL="0" rtl="0" algn="l">
                        <a:spcBef>
                          <a:spcPts val="0"/>
                        </a:spcBef>
                        <a:spcAft>
                          <a:spcPts val="0"/>
                        </a:spcAft>
                        <a:buNone/>
                      </a:pPr>
                      <a:r>
                        <a:t/>
                      </a:r>
                      <a:endParaRPr/>
                    </a:p>
                  </a:txBody>
                  <a:tcPr marT="91425" marB="91425" marR="91425" marL="91425">
                    <a:lnR cap="flat" cmpd="sng" w="19050">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US" sz="5200">
                          <a:solidFill>
                            <a:schemeClr val="dk1"/>
                          </a:solidFill>
                        </a:rPr>
                        <a:t> </a:t>
                      </a:r>
                      <a:endParaRPr sz="5200">
                        <a:solidFill>
                          <a:schemeClr val="dk1"/>
                        </a:solidFill>
                      </a:endParaRPr>
                    </a:p>
                    <a:p>
                      <a:pPr indent="0" lvl="0" marL="0" rtl="0" algn="ctr">
                        <a:spcBef>
                          <a:spcPts val="0"/>
                        </a:spcBef>
                        <a:spcAft>
                          <a:spcPts val="0"/>
                        </a:spcAft>
                        <a:buNone/>
                      </a:pPr>
                      <a:r>
                        <a:t/>
                      </a:r>
                      <a:endParaRPr sz="5200">
                        <a:solidFill>
                          <a:schemeClr val="dk1"/>
                        </a:solidFill>
                      </a:endParaRPr>
                    </a:p>
                    <a:p>
                      <a:pPr indent="0" lvl="0" marL="0" rtl="0" algn="ctr">
                        <a:spcBef>
                          <a:spcPts val="0"/>
                        </a:spcBef>
                        <a:spcAft>
                          <a:spcPts val="0"/>
                        </a:spcAft>
                        <a:buNone/>
                      </a:pPr>
                      <a:r>
                        <a:rPr b="1" lang="en-US" sz="5200">
                          <a:solidFill>
                            <a:schemeClr val="dk1"/>
                          </a:solidFill>
                        </a:rPr>
                        <a:t> </a:t>
                      </a:r>
                      <a:r>
                        <a:rPr b="1" lang="en-US" sz="5200" u="sng">
                          <a:solidFill>
                            <a:schemeClr val="dk1"/>
                          </a:solidFill>
                        </a:rPr>
                        <a:t>C</a:t>
                      </a:r>
                      <a:r>
                        <a:rPr b="1" lang="en-US" sz="5200" u="sng">
                          <a:solidFill>
                            <a:schemeClr val="dk1"/>
                          </a:solidFill>
                        </a:rPr>
                        <a:t>ác a/c khác</a:t>
                      </a:r>
                      <a:r>
                        <a:rPr b="1" lang="en-US" sz="5200">
                          <a:solidFill>
                            <a:schemeClr val="dk1"/>
                          </a:solidFill>
                        </a:rPr>
                        <a:t> </a:t>
                      </a:r>
                      <a:endParaRPr b="1" sz="5200">
                        <a:solidFill>
                          <a:schemeClr val="dk1"/>
                        </a:solidFill>
                      </a:endParaRPr>
                    </a:p>
                    <a:p>
                      <a:pPr indent="0" lvl="0" marL="0" rtl="0" algn="ctr">
                        <a:spcBef>
                          <a:spcPts val="0"/>
                        </a:spcBef>
                        <a:spcAft>
                          <a:spcPts val="0"/>
                        </a:spcAft>
                        <a:buNone/>
                      </a:pPr>
                      <a:r>
                        <a:t/>
                      </a:r>
                      <a:endParaRPr sz="5200">
                        <a:solidFill>
                          <a:schemeClr val="dk1"/>
                        </a:solidFill>
                      </a:endParaRPr>
                    </a:p>
                    <a:p>
                      <a:pPr indent="0" lvl="0" marL="0" rtl="0" algn="ctr">
                        <a:spcBef>
                          <a:spcPts val="0"/>
                        </a:spcBef>
                        <a:spcAft>
                          <a:spcPts val="0"/>
                        </a:spcAft>
                        <a:buNone/>
                      </a:pPr>
                      <a:r>
                        <a:t/>
                      </a:r>
                      <a:endParaRPr sz="5200">
                        <a:solidFill>
                          <a:schemeClr val="dk1"/>
                        </a:solidFill>
                      </a:endParaRPr>
                    </a:p>
                    <a:p>
                      <a:pPr indent="0" lvl="0" marL="0" rtl="0" algn="ctr">
                        <a:spcBef>
                          <a:spcPts val="0"/>
                        </a:spcBef>
                        <a:spcAft>
                          <a:spcPts val="0"/>
                        </a:spcAft>
                        <a:buClr>
                          <a:schemeClr val="dk1"/>
                        </a:buClr>
                        <a:buSzPts val="1100"/>
                        <a:buFont typeface="Arial"/>
                        <a:buNone/>
                      </a:pPr>
                      <a:r>
                        <a:rPr lang="en-US" sz="5200">
                          <a:solidFill>
                            <a:schemeClr val="dk1"/>
                          </a:solidFill>
                        </a:rPr>
                        <a:t>Ghi xuống các câu hỏi a/c còn thắc mắc</a:t>
                      </a:r>
                      <a:endParaRPr sz="5200">
                        <a:solidFill>
                          <a:schemeClr val="dk1"/>
                        </a:solidFill>
                      </a:endParaRPr>
                    </a:p>
                  </a:txBody>
                  <a:tcPr marT="91425" marB="91425" marR="91425" marL="91425">
                    <a:lnL cap="flat" cmpd="sng" w="19050">
                      <a:solidFill>
                        <a:srgbClr val="9E9E9E"/>
                      </a:solidFill>
                      <a:prstDash val="solid"/>
                      <a:round/>
                      <a:headEnd len="sm" w="sm" type="none"/>
                      <a:tailEnd len="sm" w="sm" type="none"/>
                    </a:lnL>
                  </a:tcPr>
                </a:tc>
              </a:tr>
            </a:tbl>
          </a:graphicData>
        </a:graphic>
      </p:graphicFrame>
      <p:cxnSp>
        <p:nvCxnSpPr>
          <p:cNvPr id="152" name="Google Shape;152;g357c9107d86_0_0"/>
          <p:cNvCxnSpPr/>
          <p:nvPr/>
        </p:nvCxnSpPr>
        <p:spPr>
          <a:xfrm rot="10800000">
            <a:off x="7327150" y="7596225"/>
            <a:ext cx="82800" cy="20700"/>
          </a:xfrm>
          <a:prstGeom prst="straightConnector1">
            <a:avLst/>
          </a:prstGeom>
          <a:noFill/>
          <a:ln cap="flat" cmpd="sng" w="9525">
            <a:solidFill>
              <a:schemeClr val="dk2"/>
            </a:solidFill>
            <a:prstDash val="solid"/>
            <a:round/>
            <a:headEnd len="med" w="med" type="none"/>
            <a:tailEnd len="med" w="med" type="none"/>
          </a:ln>
        </p:spPr>
      </p:cxnSp>
      <p:pic>
        <p:nvPicPr>
          <p:cNvPr id="153" name="Google Shape;153;g357c9107d86_0_0"/>
          <p:cNvPicPr preferRelativeResize="0"/>
          <p:nvPr/>
        </p:nvPicPr>
        <p:blipFill>
          <a:blip r:embed="rId6">
            <a:alphaModFix/>
          </a:blip>
          <a:stretch>
            <a:fillRect/>
          </a:stretch>
        </p:blipFill>
        <p:spPr>
          <a:xfrm rot="-1505661">
            <a:off x="1494485" y="568603"/>
            <a:ext cx="2992705" cy="34540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35596b42ab6_0_4"/>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159" name="Google Shape;159;g35596b42ab6_0_4"/>
          <p:cNvSpPr/>
          <p:nvPr/>
        </p:nvSpPr>
        <p:spPr>
          <a:xfrm>
            <a:off x="-176066" y="-35255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160" name="Google Shape;160;g35596b42ab6_0_4"/>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161" name="Google Shape;161;g35596b42ab6_0_4"/>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162" name="Google Shape;162;g35596b42ab6_0_4"/>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163" name="Google Shape;163;g35596b42ab6_0_4"/>
          <p:cNvSpPr txBox="1"/>
          <p:nvPr/>
        </p:nvSpPr>
        <p:spPr>
          <a:xfrm>
            <a:off x="2896270" y="3869682"/>
            <a:ext cx="12132900" cy="215400"/>
          </a:xfrm>
          <a:prstGeom prst="rect">
            <a:avLst/>
          </a:prstGeom>
          <a:noFill/>
          <a:ln>
            <a:noFill/>
          </a:ln>
        </p:spPr>
        <p:txBody>
          <a:bodyPr anchorCtr="0" anchor="t" bIns="0" lIns="0" spcFirstLastPara="1" rIns="0" wrap="square" tIns="0">
            <a:spAutoFit/>
          </a:bodyPr>
          <a:lstStyle/>
          <a:p>
            <a:pPr indent="0" lvl="0" marL="457200" marR="0" rtl="0" algn="l">
              <a:lnSpc>
                <a:spcPct val="139000"/>
              </a:lnSpc>
              <a:spcBef>
                <a:spcPts val="0"/>
              </a:spcBef>
              <a:spcAft>
                <a:spcPts val="0"/>
              </a:spcAft>
              <a:buNone/>
            </a:pPr>
            <a:r>
              <a:t/>
            </a:r>
            <a:endParaRPr/>
          </a:p>
        </p:txBody>
      </p:sp>
      <p:sp>
        <p:nvSpPr>
          <p:cNvPr id="164" name="Google Shape;164;g35596b42ab6_0_4"/>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165" name="Google Shape;165;g35596b42ab6_0_4"/>
          <p:cNvSpPr txBox="1"/>
          <p:nvPr/>
        </p:nvSpPr>
        <p:spPr>
          <a:xfrm>
            <a:off x="2808070" y="5757205"/>
            <a:ext cx="12132900" cy="461700"/>
          </a:xfrm>
          <a:prstGeom prst="rect">
            <a:avLst/>
          </a:prstGeom>
          <a:noFill/>
          <a:ln>
            <a:noFill/>
          </a:ln>
        </p:spPr>
        <p:txBody>
          <a:bodyPr anchorCtr="0" anchor="t" bIns="0" lIns="0" spcFirstLastPara="1" rIns="0" wrap="square" tIns="0">
            <a:spAutoFit/>
          </a:bodyPr>
          <a:lstStyle/>
          <a:p>
            <a:pPr indent="0" lvl="0" marL="457200" marR="0" rtl="0" algn="l">
              <a:lnSpc>
                <a:spcPct val="139000"/>
              </a:lnSpc>
              <a:spcBef>
                <a:spcPts val="0"/>
              </a:spcBef>
              <a:spcAft>
                <a:spcPts val="0"/>
              </a:spcAft>
              <a:buNone/>
            </a:pPr>
            <a:r>
              <a:rPr b="1" i="0" lang="en-US" sz="3000" u="none" cap="none" strike="noStrike">
                <a:solidFill>
                  <a:srgbClr val="435234"/>
                </a:solidFill>
                <a:latin typeface="Ultra"/>
                <a:ea typeface="Ultra"/>
                <a:cs typeface="Ultra"/>
                <a:sym typeface="Ultra"/>
              </a:rPr>
              <a:t> </a:t>
            </a:r>
            <a:endParaRPr/>
          </a:p>
        </p:txBody>
      </p:sp>
      <p:sp>
        <p:nvSpPr>
          <p:cNvPr id="166" name="Google Shape;166;g35596b42ab6_0_4"/>
          <p:cNvSpPr txBox="1"/>
          <p:nvPr/>
        </p:nvSpPr>
        <p:spPr>
          <a:xfrm>
            <a:off x="2896270" y="7458489"/>
            <a:ext cx="12132900" cy="215400"/>
          </a:xfrm>
          <a:prstGeom prst="rect">
            <a:avLst/>
          </a:prstGeom>
          <a:noFill/>
          <a:ln>
            <a:noFill/>
          </a:ln>
        </p:spPr>
        <p:txBody>
          <a:bodyPr anchorCtr="0" anchor="t" bIns="0" lIns="0" spcFirstLastPara="1" rIns="0" wrap="square" tIns="0">
            <a:spAutoFit/>
          </a:bodyPr>
          <a:lstStyle/>
          <a:p>
            <a:pPr indent="0" lvl="0" marL="457200" marR="0" rtl="0" algn="l">
              <a:lnSpc>
                <a:spcPct val="139000"/>
              </a:lnSpc>
              <a:spcBef>
                <a:spcPts val="0"/>
              </a:spcBef>
              <a:spcAft>
                <a:spcPts val="0"/>
              </a:spcAft>
              <a:buNone/>
            </a:pPr>
            <a:r>
              <a:t/>
            </a:r>
            <a:endParaRPr/>
          </a:p>
        </p:txBody>
      </p:sp>
      <p:sp>
        <p:nvSpPr>
          <p:cNvPr id="167" name="Google Shape;167;g35596b42ab6_0_4"/>
          <p:cNvSpPr txBox="1"/>
          <p:nvPr/>
        </p:nvSpPr>
        <p:spPr>
          <a:xfrm>
            <a:off x="268500" y="-1316662"/>
            <a:ext cx="17751000" cy="14222400"/>
          </a:xfrm>
          <a:prstGeom prst="rect">
            <a:avLst/>
          </a:prstGeom>
          <a:noFill/>
          <a:ln>
            <a:noFill/>
          </a:ln>
        </p:spPr>
        <p:txBody>
          <a:bodyPr anchorCtr="0" anchor="t" bIns="91425" lIns="91425" spcFirstLastPara="1" rIns="91425" wrap="square" tIns="91425">
            <a:spAutoFit/>
          </a:bodyPr>
          <a:lstStyle/>
          <a:p>
            <a:pPr indent="0" lvl="0" marL="457200" rtl="0" algn="ctr">
              <a:lnSpc>
                <a:spcPct val="150000"/>
              </a:lnSpc>
              <a:spcBef>
                <a:spcPts val="0"/>
              </a:spcBef>
              <a:spcAft>
                <a:spcPts val="0"/>
              </a:spcAft>
              <a:buNone/>
            </a:pPr>
            <a:r>
              <a:t/>
            </a:r>
            <a:endParaRPr b="1" sz="7500">
              <a:solidFill>
                <a:schemeClr val="dk1"/>
              </a:solidFill>
            </a:endParaRPr>
          </a:p>
          <a:p>
            <a:pPr indent="0" lvl="0" marL="457200" rtl="0" algn="ctr">
              <a:lnSpc>
                <a:spcPct val="150000"/>
              </a:lnSpc>
              <a:spcBef>
                <a:spcPts val="0"/>
              </a:spcBef>
              <a:spcAft>
                <a:spcPts val="0"/>
              </a:spcAft>
              <a:buNone/>
            </a:pPr>
            <a:r>
              <a:rPr b="1" lang="en-US" sz="7500">
                <a:solidFill>
                  <a:schemeClr val="dk1"/>
                </a:solidFill>
              </a:rPr>
              <a:t>TRÌNH BÀY BÀI ROLLO</a:t>
            </a:r>
            <a:endParaRPr b="1" sz="7500">
              <a:solidFill>
                <a:schemeClr val="dk1"/>
              </a:solidFill>
            </a:endParaRPr>
          </a:p>
          <a:p>
            <a:pPr indent="0" lvl="0" marL="457200" rtl="0" algn="ctr">
              <a:lnSpc>
                <a:spcPct val="150000"/>
              </a:lnSpc>
              <a:spcBef>
                <a:spcPts val="0"/>
              </a:spcBef>
              <a:spcAft>
                <a:spcPts val="0"/>
              </a:spcAft>
              <a:buNone/>
            </a:pPr>
            <a:r>
              <a:rPr lang="en-US" sz="5700">
                <a:solidFill>
                  <a:schemeClr val="dk1"/>
                </a:solidFill>
              </a:rPr>
              <a:t>(</a:t>
            </a:r>
            <a:r>
              <a:rPr lang="en-US" sz="5700">
                <a:solidFill>
                  <a:schemeClr val="dk1"/>
                </a:solidFill>
              </a:rPr>
              <a:t>Sau khi soạn xong) </a:t>
            </a:r>
            <a:endParaRPr sz="5700">
              <a:solidFill>
                <a:schemeClr val="dk1"/>
              </a:solidFill>
            </a:endParaRPr>
          </a:p>
          <a:p>
            <a:pPr indent="-558800" lvl="0" marL="457200" rtl="0" algn="just">
              <a:spcBef>
                <a:spcPts val="600"/>
              </a:spcBef>
              <a:spcAft>
                <a:spcPts val="0"/>
              </a:spcAft>
              <a:buClr>
                <a:schemeClr val="dk1"/>
              </a:buClr>
              <a:buSzPts val="5200"/>
              <a:buChar char="●"/>
            </a:pPr>
            <a:r>
              <a:rPr lang="en-US" sz="5200">
                <a:solidFill>
                  <a:schemeClr val="dk1"/>
                </a:solidFill>
              </a:rPr>
              <a:t>Bài Rollo được viết xong, nên đưa ra tham khảo với một rollista có kinh nghiêm để cho ý kiến, nhận định. </a:t>
            </a:r>
            <a:endParaRPr sz="5200">
              <a:solidFill>
                <a:schemeClr val="dk1"/>
              </a:solidFill>
            </a:endParaRPr>
          </a:p>
          <a:p>
            <a:pPr indent="-558800" lvl="0" marL="457200" rtl="0" algn="just">
              <a:spcBef>
                <a:spcPts val="600"/>
              </a:spcBef>
              <a:spcAft>
                <a:spcPts val="0"/>
              </a:spcAft>
              <a:buClr>
                <a:schemeClr val="dk1"/>
              </a:buClr>
              <a:buSzPts val="5200"/>
              <a:buFont typeface="Times New Roman"/>
              <a:buChar char="●"/>
            </a:pPr>
            <a:r>
              <a:rPr lang="en-US" sz="5200">
                <a:solidFill>
                  <a:schemeClr val="dk1"/>
                </a:solidFill>
              </a:rPr>
              <a:t>Thực tập nhiều lần. Tập nói trước và </a:t>
            </a:r>
            <a:r>
              <a:rPr b="1" lang="en-US" sz="5200">
                <a:solidFill>
                  <a:schemeClr val="dk1"/>
                </a:solidFill>
              </a:rPr>
              <a:t>bấm giờ</a:t>
            </a:r>
            <a:r>
              <a:rPr lang="en-US" sz="5200">
                <a:solidFill>
                  <a:schemeClr val="dk1"/>
                </a:solidFill>
              </a:rPr>
              <a:t> để đảm bảo không quá thời lượng. </a:t>
            </a:r>
            <a:endParaRPr sz="5200">
              <a:solidFill>
                <a:schemeClr val="dk1"/>
              </a:solidFill>
            </a:endParaRPr>
          </a:p>
          <a:p>
            <a:pPr indent="-558800" lvl="0" marL="457200" rtl="0" algn="l">
              <a:lnSpc>
                <a:spcPct val="150000"/>
              </a:lnSpc>
              <a:spcBef>
                <a:spcPts val="600"/>
              </a:spcBef>
              <a:spcAft>
                <a:spcPts val="0"/>
              </a:spcAft>
              <a:buClr>
                <a:schemeClr val="dk1"/>
              </a:buClr>
              <a:buSzPts val="5200"/>
              <a:buChar char="●"/>
            </a:pPr>
            <a:r>
              <a:rPr lang="en-US" sz="5200"/>
              <a:t>Tham khảo các tiêu chí cho 1 bài rollo tốt (trang sau)</a:t>
            </a:r>
            <a:endParaRPr sz="5200"/>
          </a:p>
          <a:p>
            <a:pPr indent="-558800" lvl="0" marL="457200" rtl="0" algn="l">
              <a:lnSpc>
                <a:spcPct val="150000"/>
              </a:lnSpc>
              <a:spcBef>
                <a:spcPts val="0"/>
              </a:spcBef>
              <a:spcAft>
                <a:spcPts val="0"/>
              </a:spcAft>
              <a:buClr>
                <a:schemeClr val="dk1"/>
              </a:buClr>
              <a:buSzPts val="5200"/>
              <a:buChar char="●"/>
            </a:pPr>
            <a:r>
              <a:rPr lang="en-US" sz="5200"/>
              <a:t>Ánh mắt tiếp xúc cử tọa, giọng nói, cử điệu, gương mặt</a:t>
            </a:r>
            <a:endParaRPr sz="5200"/>
          </a:p>
          <a:p>
            <a:pPr indent="0" lvl="0" marL="0" rtl="0" algn="l">
              <a:lnSpc>
                <a:spcPct val="150000"/>
              </a:lnSpc>
              <a:spcBef>
                <a:spcPts val="0"/>
              </a:spcBef>
              <a:spcAft>
                <a:spcPts val="0"/>
              </a:spcAft>
              <a:buNone/>
            </a:pPr>
            <a:r>
              <a:rPr lang="en-US" sz="5200"/>
              <a:t>             Voice memo  </a:t>
            </a:r>
            <a:br>
              <a:rPr lang="en-US" sz="5200"/>
            </a:br>
            <a:endParaRPr sz="5200"/>
          </a:p>
          <a:p>
            <a:pPr indent="0" lvl="0" marL="457200" rtl="0" algn="l">
              <a:lnSpc>
                <a:spcPct val="150000"/>
              </a:lnSpc>
              <a:spcBef>
                <a:spcPts val="0"/>
              </a:spcBef>
              <a:spcAft>
                <a:spcPts val="0"/>
              </a:spcAft>
              <a:buNone/>
            </a:pPr>
            <a:r>
              <a:t/>
            </a:r>
            <a:endParaRPr sz="3500"/>
          </a:p>
          <a:p>
            <a:pPr indent="-317500" lvl="1" marL="914400" rtl="0" algn="l">
              <a:lnSpc>
                <a:spcPct val="150000"/>
              </a:lnSpc>
              <a:spcBef>
                <a:spcPts val="0"/>
              </a:spcBef>
              <a:spcAft>
                <a:spcPts val="0"/>
              </a:spcAft>
              <a:buClr>
                <a:schemeClr val="dk1"/>
              </a:buClr>
              <a:buSzPts val="1400"/>
              <a:buChar char="○"/>
            </a:pPr>
            <a:r>
              <a:t/>
            </a:r>
            <a:endParaRPr/>
          </a:p>
        </p:txBody>
      </p:sp>
      <p:pic>
        <p:nvPicPr>
          <p:cNvPr id="168" name="Google Shape;168;g35596b42ab6_0_4"/>
          <p:cNvPicPr preferRelativeResize="0"/>
          <p:nvPr/>
        </p:nvPicPr>
        <p:blipFill>
          <a:blip r:embed="rId6">
            <a:alphaModFix/>
          </a:blip>
          <a:stretch>
            <a:fillRect/>
          </a:stretch>
        </p:blipFill>
        <p:spPr>
          <a:xfrm>
            <a:off x="1133988" y="8860586"/>
            <a:ext cx="1135475" cy="1204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57c9107d86_0_51"/>
          <p:cNvSpPr/>
          <p:nvPr/>
        </p:nvSpPr>
        <p:spPr>
          <a:xfrm>
            <a:off x="-176066" y="-298737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3">
              <a:alphaModFix amt="68000"/>
            </a:blip>
            <a:stretch>
              <a:fillRect b="0" l="0" r="0" t="0"/>
            </a:stretch>
          </a:blipFill>
          <a:ln>
            <a:noFill/>
          </a:ln>
        </p:spPr>
      </p:sp>
      <p:sp>
        <p:nvSpPr>
          <p:cNvPr id="174" name="Google Shape;174;g357c9107d86_0_51"/>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4">
              <a:alphaModFix amt="48000"/>
            </a:blip>
            <a:stretch>
              <a:fillRect b="0" l="0" r="0" t="0"/>
            </a:stretch>
          </a:blipFill>
          <a:ln>
            <a:noFill/>
          </a:ln>
        </p:spPr>
      </p:sp>
      <p:sp>
        <p:nvSpPr>
          <p:cNvPr id="175" name="Google Shape;175;g357c9107d86_0_51"/>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176" name="Google Shape;176;g357c9107d86_0_51"/>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177" name="Google Shape;177;g357c9107d86_0_51"/>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4">
              <a:alphaModFix amt="20000"/>
            </a:blip>
            <a:stretch>
              <a:fillRect b="0" l="0" r="0" t="0"/>
            </a:stretch>
          </a:blipFill>
          <a:ln>
            <a:noFill/>
          </a:ln>
        </p:spPr>
      </p:sp>
      <p:sp>
        <p:nvSpPr>
          <p:cNvPr id="178" name="Google Shape;178;g357c9107d86_0_51"/>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179" name="Google Shape;179;g357c9107d86_0_51"/>
          <p:cNvSpPr txBox="1"/>
          <p:nvPr/>
        </p:nvSpPr>
        <p:spPr>
          <a:xfrm>
            <a:off x="2896270" y="5757218"/>
            <a:ext cx="12132900" cy="2154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a:p>
        </p:txBody>
      </p:sp>
      <p:sp>
        <p:nvSpPr>
          <p:cNvPr id="180" name="Google Shape;180;g357c9107d86_0_51"/>
          <p:cNvSpPr txBox="1"/>
          <p:nvPr/>
        </p:nvSpPr>
        <p:spPr>
          <a:xfrm>
            <a:off x="2896270" y="7458489"/>
            <a:ext cx="12132900" cy="2154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a:p>
        </p:txBody>
      </p:sp>
      <p:sp>
        <p:nvSpPr>
          <p:cNvPr id="181" name="Google Shape;181;g357c9107d86_0_51"/>
          <p:cNvSpPr txBox="1"/>
          <p:nvPr/>
        </p:nvSpPr>
        <p:spPr>
          <a:xfrm>
            <a:off x="323075" y="-1324700"/>
            <a:ext cx="18141000" cy="2016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t/>
            </a:r>
            <a:endParaRPr sz="3500"/>
          </a:p>
          <a:p>
            <a:pPr indent="0" lvl="0" marL="457200" rtl="0" algn="l">
              <a:lnSpc>
                <a:spcPct val="150000"/>
              </a:lnSpc>
              <a:spcBef>
                <a:spcPts val="0"/>
              </a:spcBef>
              <a:spcAft>
                <a:spcPts val="0"/>
              </a:spcAft>
              <a:buNone/>
            </a:pPr>
            <a:r>
              <a:t/>
            </a:r>
            <a:endParaRPr sz="3500"/>
          </a:p>
          <a:p>
            <a:pPr indent="-317500" lvl="1" marL="914400" rtl="0" algn="l">
              <a:lnSpc>
                <a:spcPct val="150000"/>
              </a:lnSpc>
              <a:spcBef>
                <a:spcPts val="0"/>
              </a:spcBef>
              <a:spcAft>
                <a:spcPts val="0"/>
              </a:spcAft>
              <a:buClr>
                <a:schemeClr val="dk1"/>
              </a:buClr>
              <a:buSzPts val="1400"/>
              <a:buChar char="➢"/>
            </a:pPr>
            <a:r>
              <a:t/>
            </a:r>
            <a:endParaRPr/>
          </a:p>
        </p:txBody>
      </p:sp>
      <p:sp>
        <p:nvSpPr>
          <p:cNvPr id="182" name="Google Shape;182;g357c9107d86_0_51"/>
          <p:cNvSpPr txBox="1"/>
          <p:nvPr/>
        </p:nvSpPr>
        <p:spPr>
          <a:xfrm>
            <a:off x="2896270" y="3869682"/>
            <a:ext cx="12132900" cy="4773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sz="3100"/>
          </a:p>
        </p:txBody>
      </p:sp>
      <p:pic>
        <p:nvPicPr>
          <p:cNvPr id="183" name="Google Shape;183;g357c9107d86_0_51" title="Phieu Gop Y.png"/>
          <p:cNvPicPr preferRelativeResize="0"/>
          <p:nvPr/>
        </p:nvPicPr>
        <p:blipFill>
          <a:blip r:embed="rId6">
            <a:alphaModFix/>
          </a:blip>
          <a:stretch>
            <a:fillRect/>
          </a:stretch>
        </p:blipFill>
        <p:spPr>
          <a:xfrm>
            <a:off x="5539520" y="229700"/>
            <a:ext cx="7708104" cy="10287000"/>
          </a:xfrm>
          <a:prstGeom prst="rect">
            <a:avLst/>
          </a:prstGeom>
          <a:noFill/>
          <a:ln>
            <a:noFill/>
          </a:ln>
        </p:spPr>
      </p:pic>
      <p:sp>
        <p:nvSpPr>
          <p:cNvPr id="184" name="Google Shape;184;g357c9107d86_0_51"/>
          <p:cNvSpPr txBox="1"/>
          <p:nvPr/>
        </p:nvSpPr>
        <p:spPr>
          <a:xfrm>
            <a:off x="0" y="4605150"/>
            <a:ext cx="5774700" cy="107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200">
                <a:solidFill>
                  <a:schemeClr val="dk1"/>
                </a:solidFill>
                <a:latin typeface="Calibri"/>
                <a:ea typeface="Calibri"/>
                <a:cs typeface="Calibri"/>
                <a:sym typeface="Calibri"/>
              </a:rPr>
              <a:t>Phiếu góp ý kiến</a:t>
            </a:r>
            <a:endParaRPr b="1" sz="3200">
              <a:solidFill>
                <a:schemeClr val="dk1"/>
              </a:solidFill>
              <a:latin typeface="Calibri"/>
              <a:ea typeface="Calibri"/>
              <a:cs typeface="Calibri"/>
              <a:sym typeface="Calibri"/>
            </a:endParaRPr>
          </a:p>
          <a:p>
            <a:pPr indent="0" lvl="0" marL="0" rtl="0" algn="ctr">
              <a:spcBef>
                <a:spcPts val="0"/>
              </a:spcBef>
              <a:spcAft>
                <a:spcPts val="0"/>
              </a:spcAft>
              <a:buNone/>
            </a:pPr>
            <a:r>
              <a:rPr b="1" lang="en-US" sz="3200">
                <a:solidFill>
                  <a:schemeClr val="dk1"/>
                </a:solidFill>
                <a:latin typeface="Calibri"/>
                <a:ea typeface="Calibri"/>
                <a:cs typeface="Calibri"/>
                <a:sym typeface="Calibri"/>
              </a:rPr>
              <a:t> ngày thực tập rollo</a:t>
            </a:r>
            <a:endParaRPr b="1" sz="32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57a2747d4e_0_2"/>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190" name="Google Shape;190;g357a2747d4e_0_2"/>
          <p:cNvSpPr/>
          <p:nvPr/>
        </p:nvSpPr>
        <p:spPr>
          <a:xfrm>
            <a:off x="-176066" y="-35255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191" name="Google Shape;191;g357a2747d4e_0_2"/>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192" name="Google Shape;192;g357a2747d4e_0_2"/>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193" name="Google Shape;193;g357a2747d4e_0_2"/>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194" name="Google Shape;194;g357a2747d4e_0_2"/>
          <p:cNvSpPr txBox="1"/>
          <p:nvPr/>
        </p:nvSpPr>
        <p:spPr>
          <a:xfrm>
            <a:off x="2896270" y="3869682"/>
            <a:ext cx="12132900" cy="2154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a:p>
        </p:txBody>
      </p:sp>
      <p:sp>
        <p:nvSpPr>
          <p:cNvPr id="195" name="Google Shape;195;g357a2747d4e_0_2"/>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196" name="Google Shape;196;g357a2747d4e_0_2"/>
          <p:cNvSpPr txBox="1"/>
          <p:nvPr/>
        </p:nvSpPr>
        <p:spPr>
          <a:xfrm>
            <a:off x="2896270" y="5757218"/>
            <a:ext cx="12132900" cy="4617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rPr b="1" i="0" lang="en-US" sz="3000" u="none" cap="none" strike="noStrike">
                <a:solidFill>
                  <a:srgbClr val="435234"/>
                </a:solidFill>
                <a:latin typeface="Ultra"/>
                <a:ea typeface="Ultra"/>
                <a:cs typeface="Ultra"/>
                <a:sym typeface="Ultra"/>
              </a:rPr>
              <a:t> </a:t>
            </a:r>
            <a:endParaRPr/>
          </a:p>
        </p:txBody>
      </p:sp>
      <p:sp>
        <p:nvSpPr>
          <p:cNvPr id="197" name="Google Shape;197;g357a2747d4e_0_2"/>
          <p:cNvSpPr txBox="1"/>
          <p:nvPr/>
        </p:nvSpPr>
        <p:spPr>
          <a:xfrm>
            <a:off x="1710975" y="-2328325"/>
            <a:ext cx="14940000" cy="13637700"/>
          </a:xfrm>
          <a:prstGeom prst="rect">
            <a:avLst/>
          </a:prstGeom>
          <a:noFill/>
          <a:ln>
            <a:noFill/>
          </a:ln>
        </p:spPr>
        <p:txBody>
          <a:bodyPr anchorCtr="0" anchor="t" bIns="91425" lIns="91425" spcFirstLastPara="1" rIns="91425" wrap="square" tIns="91425">
            <a:spAutoFit/>
          </a:bodyPr>
          <a:lstStyle/>
          <a:p>
            <a:pPr indent="0" lvl="0" marL="457200" rtl="0" algn="ctr">
              <a:lnSpc>
                <a:spcPct val="150000"/>
              </a:lnSpc>
              <a:spcBef>
                <a:spcPts val="0"/>
              </a:spcBef>
              <a:spcAft>
                <a:spcPts val="0"/>
              </a:spcAft>
              <a:buNone/>
            </a:pPr>
            <a:r>
              <a:t/>
            </a:r>
            <a:endParaRPr b="1" sz="7500">
              <a:solidFill>
                <a:schemeClr val="dk1"/>
              </a:solidFill>
              <a:latin typeface="Times New Roman"/>
              <a:ea typeface="Times New Roman"/>
              <a:cs typeface="Times New Roman"/>
              <a:sym typeface="Times New Roman"/>
            </a:endParaRPr>
          </a:p>
          <a:p>
            <a:pPr indent="0" lvl="0" marL="457200" rtl="0" algn="ctr">
              <a:lnSpc>
                <a:spcPct val="150000"/>
              </a:lnSpc>
              <a:spcBef>
                <a:spcPts val="0"/>
              </a:spcBef>
              <a:spcAft>
                <a:spcPts val="0"/>
              </a:spcAft>
              <a:buNone/>
            </a:pPr>
            <a:r>
              <a:t/>
            </a:r>
            <a:endParaRPr b="1" sz="7500">
              <a:solidFill>
                <a:schemeClr val="dk1"/>
              </a:solidFill>
              <a:latin typeface="Times New Roman"/>
              <a:ea typeface="Times New Roman"/>
              <a:cs typeface="Times New Roman"/>
              <a:sym typeface="Times New Roman"/>
            </a:endParaRPr>
          </a:p>
          <a:p>
            <a:pPr indent="0" lvl="0" marL="457200" rtl="0" algn="ctr">
              <a:lnSpc>
                <a:spcPct val="150000"/>
              </a:lnSpc>
              <a:spcBef>
                <a:spcPts val="0"/>
              </a:spcBef>
              <a:spcAft>
                <a:spcPts val="0"/>
              </a:spcAft>
              <a:buNone/>
            </a:pPr>
            <a:r>
              <a:rPr b="1" lang="en-US" sz="7500">
                <a:solidFill>
                  <a:schemeClr val="dk1"/>
                </a:solidFill>
                <a:latin typeface="Times New Roman"/>
                <a:ea typeface="Times New Roman"/>
                <a:cs typeface="Times New Roman"/>
                <a:sym typeface="Times New Roman"/>
              </a:rPr>
              <a:t>TRÌNH BÀY BÀI ROLLO</a:t>
            </a:r>
            <a:endParaRPr b="1" sz="7500">
              <a:solidFill>
                <a:schemeClr val="dk1"/>
              </a:solidFill>
              <a:latin typeface="Times New Roman"/>
              <a:ea typeface="Times New Roman"/>
              <a:cs typeface="Times New Roman"/>
              <a:sym typeface="Times New Roman"/>
            </a:endParaRPr>
          </a:p>
          <a:p>
            <a:pPr indent="0" lvl="0" marL="457200" rtl="0" algn="ctr">
              <a:lnSpc>
                <a:spcPct val="150000"/>
              </a:lnSpc>
              <a:spcBef>
                <a:spcPts val="0"/>
              </a:spcBef>
              <a:spcAft>
                <a:spcPts val="0"/>
              </a:spcAft>
              <a:buNone/>
            </a:pPr>
            <a:r>
              <a:rPr b="1" lang="en-US" sz="7500">
                <a:solidFill>
                  <a:schemeClr val="dk1"/>
                </a:solidFill>
                <a:latin typeface="Times New Roman"/>
                <a:ea typeface="Times New Roman"/>
                <a:cs typeface="Times New Roman"/>
                <a:sym typeface="Times New Roman"/>
              </a:rPr>
              <a:t>(</a:t>
            </a:r>
            <a:r>
              <a:rPr b="1" lang="en-US" sz="7500">
                <a:solidFill>
                  <a:schemeClr val="dk1"/>
                </a:solidFill>
                <a:latin typeface="Times New Roman"/>
                <a:ea typeface="Times New Roman"/>
                <a:cs typeface="Times New Roman"/>
                <a:sym typeface="Times New Roman"/>
              </a:rPr>
              <a:t>Ngày thực tập rollo</a:t>
            </a:r>
            <a:r>
              <a:rPr b="1" lang="en-US" sz="7500">
                <a:solidFill>
                  <a:schemeClr val="dk1"/>
                </a:solidFill>
                <a:latin typeface="Times New Roman"/>
                <a:ea typeface="Times New Roman"/>
                <a:cs typeface="Times New Roman"/>
                <a:sym typeface="Times New Roman"/>
              </a:rPr>
              <a:t>)</a:t>
            </a:r>
            <a:r>
              <a:rPr lang="en-US" sz="4800">
                <a:solidFill>
                  <a:schemeClr val="dk1"/>
                </a:solidFill>
                <a:latin typeface="Times New Roman"/>
                <a:ea typeface="Times New Roman"/>
                <a:cs typeface="Times New Roman"/>
                <a:sym typeface="Times New Roman"/>
              </a:rPr>
              <a:t> </a:t>
            </a:r>
            <a:endParaRPr sz="4800">
              <a:solidFill>
                <a:schemeClr val="dk1"/>
              </a:solidFill>
              <a:latin typeface="Times New Roman"/>
              <a:ea typeface="Times New Roman"/>
              <a:cs typeface="Times New Roman"/>
              <a:sym typeface="Times New Roman"/>
            </a:endParaRPr>
          </a:p>
          <a:p>
            <a:pPr indent="-558800" lvl="0" marL="457200" rtl="0" algn="just">
              <a:spcBef>
                <a:spcPts val="600"/>
              </a:spcBef>
              <a:spcAft>
                <a:spcPts val="0"/>
              </a:spcAft>
              <a:buClr>
                <a:schemeClr val="dk1"/>
              </a:buClr>
              <a:buSzPts val="5200"/>
              <a:buChar char="●"/>
            </a:pPr>
            <a:r>
              <a:rPr lang="en-US" sz="5200">
                <a:solidFill>
                  <a:schemeClr val="dk1"/>
                </a:solidFill>
              </a:rPr>
              <a:t>Lắng nghe ý kiến nhưng không phản bác, bào chữa (defensive)</a:t>
            </a:r>
            <a:endParaRPr sz="5200">
              <a:solidFill>
                <a:schemeClr val="dk1"/>
              </a:solidFill>
            </a:endParaRPr>
          </a:p>
          <a:p>
            <a:pPr indent="-558800" lvl="0" marL="457200" rtl="0" algn="just">
              <a:spcBef>
                <a:spcPts val="0"/>
              </a:spcBef>
              <a:spcAft>
                <a:spcPts val="0"/>
              </a:spcAft>
              <a:buClr>
                <a:schemeClr val="dk1"/>
              </a:buClr>
              <a:buSzPts val="5200"/>
              <a:buChar char="●"/>
            </a:pPr>
            <a:r>
              <a:rPr lang="en-US" sz="5200">
                <a:solidFill>
                  <a:schemeClr val="dk1"/>
                </a:solidFill>
              </a:rPr>
              <a:t>Ghi chép những góp ý và chỉnh sửa lại những chỗ cần</a:t>
            </a:r>
            <a:endParaRPr sz="5200">
              <a:solidFill>
                <a:schemeClr val="dk1"/>
              </a:solidFill>
            </a:endParaRPr>
          </a:p>
          <a:p>
            <a:pPr indent="-558800" lvl="0" marL="457200" rtl="0" algn="just">
              <a:spcBef>
                <a:spcPts val="0"/>
              </a:spcBef>
              <a:spcAft>
                <a:spcPts val="0"/>
              </a:spcAft>
              <a:buClr>
                <a:schemeClr val="dk1"/>
              </a:buClr>
              <a:buSzPts val="5200"/>
              <a:buChar char="●"/>
            </a:pPr>
            <a:r>
              <a:rPr lang="en-US" sz="5200">
                <a:solidFill>
                  <a:schemeClr val="dk1"/>
                </a:solidFill>
              </a:rPr>
              <a:t>Tham dự đầy đủ các buổi thực tập rollo để có cái nhìn toàn diện về bài rollo của mình trong toàn khoá học</a:t>
            </a:r>
            <a:endParaRPr sz="5200">
              <a:solidFill>
                <a:schemeClr val="dk1"/>
              </a:solidFill>
            </a:endParaRPr>
          </a:p>
          <a:p>
            <a:pPr indent="0" lvl="0" marL="914400" rtl="0" algn="l">
              <a:lnSpc>
                <a:spcPct val="150000"/>
              </a:lnSpc>
              <a:spcBef>
                <a:spcPts val="600"/>
              </a:spcBef>
              <a:spcAft>
                <a:spcPts val="0"/>
              </a:spcAft>
              <a:buNone/>
            </a:pPr>
            <a:r>
              <a:t/>
            </a:r>
            <a:endParaRPr sz="5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357a2747d4e_0_15"/>
          <p:cNvSpPr/>
          <p:nvPr/>
        </p:nvSpPr>
        <p:spPr>
          <a:xfrm>
            <a:off x="194349" y="-1587901"/>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203" name="Google Shape;203;g357a2747d4e_0_15"/>
          <p:cNvSpPr/>
          <p:nvPr/>
        </p:nvSpPr>
        <p:spPr>
          <a:xfrm>
            <a:off x="-357341" y="-175387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204" name="Google Shape;204;g357a2747d4e_0_15"/>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205" name="Google Shape;205;g357a2747d4e_0_15"/>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206" name="Google Shape;206;g357a2747d4e_0_15"/>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207" name="Google Shape;207;g357a2747d4e_0_15"/>
          <p:cNvSpPr txBox="1"/>
          <p:nvPr/>
        </p:nvSpPr>
        <p:spPr>
          <a:xfrm>
            <a:off x="2896270" y="3869682"/>
            <a:ext cx="12132900" cy="2154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a:p>
        </p:txBody>
      </p:sp>
      <p:sp>
        <p:nvSpPr>
          <p:cNvPr id="208" name="Google Shape;208;g357a2747d4e_0_15"/>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209" name="Google Shape;209;g357a2747d4e_0_15"/>
          <p:cNvSpPr txBox="1"/>
          <p:nvPr/>
        </p:nvSpPr>
        <p:spPr>
          <a:xfrm>
            <a:off x="2896270" y="5757218"/>
            <a:ext cx="12132900" cy="2154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a:p>
        </p:txBody>
      </p:sp>
      <p:sp>
        <p:nvSpPr>
          <p:cNvPr id="210" name="Google Shape;210;g357a2747d4e_0_15"/>
          <p:cNvSpPr txBox="1"/>
          <p:nvPr/>
        </p:nvSpPr>
        <p:spPr>
          <a:xfrm>
            <a:off x="2896270" y="7458489"/>
            <a:ext cx="12132900" cy="2154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a:p>
        </p:txBody>
      </p:sp>
      <p:sp>
        <p:nvSpPr>
          <p:cNvPr id="211" name="Google Shape;211;g357a2747d4e_0_15"/>
          <p:cNvSpPr txBox="1"/>
          <p:nvPr/>
        </p:nvSpPr>
        <p:spPr>
          <a:xfrm>
            <a:off x="424725" y="-1102500"/>
            <a:ext cx="17686500" cy="13696200"/>
          </a:xfrm>
          <a:prstGeom prst="rect">
            <a:avLst/>
          </a:prstGeom>
          <a:noFill/>
          <a:ln>
            <a:noFill/>
          </a:ln>
        </p:spPr>
        <p:txBody>
          <a:bodyPr anchorCtr="0" anchor="t" bIns="91425" lIns="91425" spcFirstLastPara="1" rIns="91425" wrap="square" tIns="91425">
            <a:spAutoFit/>
          </a:bodyPr>
          <a:lstStyle/>
          <a:p>
            <a:pPr indent="0" lvl="0" marL="457200" rtl="0" algn="ctr">
              <a:lnSpc>
                <a:spcPct val="150000"/>
              </a:lnSpc>
              <a:spcBef>
                <a:spcPts val="0"/>
              </a:spcBef>
              <a:spcAft>
                <a:spcPts val="0"/>
              </a:spcAft>
              <a:buNone/>
            </a:pPr>
            <a:r>
              <a:t/>
            </a:r>
            <a:endParaRPr b="1" sz="5200">
              <a:solidFill>
                <a:schemeClr val="dk1"/>
              </a:solidFill>
            </a:endParaRPr>
          </a:p>
          <a:p>
            <a:pPr indent="0" lvl="0" marL="457200" rtl="0" algn="ctr">
              <a:lnSpc>
                <a:spcPct val="150000"/>
              </a:lnSpc>
              <a:spcBef>
                <a:spcPts val="0"/>
              </a:spcBef>
              <a:spcAft>
                <a:spcPts val="0"/>
              </a:spcAft>
              <a:buNone/>
            </a:pPr>
            <a:r>
              <a:rPr b="1" lang="en-US" sz="5700">
                <a:solidFill>
                  <a:schemeClr val="dk1"/>
                </a:solidFill>
              </a:rPr>
              <a:t>TRÌNH BÀY BÀI ROLLO</a:t>
            </a:r>
            <a:endParaRPr b="1" sz="5700">
              <a:solidFill>
                <a:schemeClr val="dk1"/>
              </a:solidFill>
            </a:endParaRPr>
          </a:p>
          <a:p>
            <a:pPr indent="0" lvl="0" marL="457200" rtl="0" algn="ctr">
              <a:lnSpc>
                <a:spcPct val="150000"/>
              </a:lnSpc>
              <a:spcBef>
                <a:spcPts val="0"/>
              </a:spcBef>
              <a:spcAft>
                <a:spcPts val="0"/>
              </a:spcAft>
              <a:buNone/>
            </a:pPr>
            <a:r>
              <a:rPr lang="en-US" sz="5700">
                <a:solidFill>
                  <a:schemeClr val="dk1"/>
                </a:solidFill>
              </a:rPr>
              <a:t>(</a:t>
            </a:r>
            <a:r>
              <a:rPr lang="en-US" sz="5700">
                <a:solidFill>
                  <a:schemeClr val="dk1"/>
                </a:solidFill>
              </a:rPr>
              <a:t>Trên khoá) </a:t>
            </a:r>
            <a:r>
              <a:rPr lang="en-US" sz="5200">
                <a:solidFill>
                  <a:schemeClr val="dk1"/>
                </a:solidFill>
              </a:rPr>
              <a:t> </a:t>
            </a:r>
            <a:endParaRPr sz="5200">
              <a:solidFill>
                <a:schemeClr val="dk1"/>
              </a:solidFill>
            </a:endParaRPr>
          </a:p>
          <a:p>
            <a:pPr indent="-546100" lvl="0" marL="457200" rtl="0" algn="l">
              <a:spcBef>
                <a:spcPts val="600"/>
              </a:spcBef>
              <a:spcAft>
                <a:spcPts val="0"/>
              </a:spcAft>
              <a:buClr>
                <a:schemeClr val="dk1"/>
              </a:buClr>
              <a:buSzPts val="5000"/>
              <a:buChar char="●"/>
            </a:pPr>
            <a:r>
              <a:rPr b="1" lang="en-US" sz="5000">
                <a:solidFill>
                  <a:schemeClr val="dk1"/>
                </a:solidFill>
              </a:rPr>
              <a:t>Cầu Nguyện</a:t>
            </a:r>
            <a:endParaRPr b="1" sz="5000">
              <a:solidFill>
                <a:schemeClr val="dk1"/>
              </a:solidFill>
            </a:endParaRPr>
          </a:p>
          <a:p>
            <a:pPr indent="-546100" lvl="0" marL="457200" rtl="0" algn="just">
              <a:spcBef>
                <a:spcPts val="0"/>
              </a:spcBef>
              <a:spcAft>
                <a:spcPts val="0"/>
              </a:spcAft>
              <a:buClr>
                <a:schemeClr val="dk1"/>
              </a:buClr>
              <a:buSzPts val="5000"/>
              <a:buChar char="●"/>
            </a:pPr>
            <a:r>
              <a:rPr lang="en-US" sz="5000">
                <a:solidFill>
                  <a:schemeClr val="dk1"/>
                </a:solidFill>
              </a:rPr>
              <a:t>Theo dõi những bài Rollos được trình bày trước đó, để có thể liên kết những sự quan hệ giữa những bài khác với bài Rollo của mình. (Chẳng hạn nói: "</a:t>
            </a:r>
            <a:r>
              <a:rPr i="1" lang="en-US" sz="5000">
                <a:solidFill>
                  <a:schemeClr val="dk1"/>
                </a:solidFill>
              </a:rPr>
              <a:t>Cũng như anh A/chị B đã trình bày hôm qua) </a:t>
            </a:r>
            <a:endParaRPr i="1" sz="5000">
              <a:solidFill>
                <a:schemeClr val="dk1"/>
              </a:solidFill>
            </a:endParaRPr>
          </a:p>
          <a:p>
            <a:pPr indent="-546100" lvl="0" marL="457200" rtl="0" algn="just">
              <a:spcBef>
                <a:spcPts val="0"/>
              </a:spcBef>
              <a:spcAft>
                <a:spcPts val="0"/>
              </a:spcAft>
              <a:buClr>
                <a:schemeClr val="dk1"/>
              </a:buClr>
              <a:buSzPts val="5000"/>
              <a:buChar char="●"/>
            </a:pPr>
            <a:r>
              <a:rPr lang="en-US" sz="5000">
                <a:solidFill>
                  <a:schemeClr val="dk1"/>
                </a:solidFill>
              </a:rPr>
              <a:t>Không tự ý thêm vào những ý hoàn toàn mới không được trình bày trong ngày thực tập</a:t>
            </a:r>
            <a:endParaRPr i="1" sz="5000">
              <a:solidFill>
                <a:schemeClr val="dk1"/>
              </a:solidFill>
            </a:endParaRPr>
          </a:p>
          <a:p>
            <a:pPr indent="-546100" lvl="0" marL="457200" rtl="0" algn="just">
              <a:spcBef>
                <a:spcPts val="0"/>
              </a:spcBef>
              <a:spcAft>
                <a:spcPts val="0"/>
              </a:spcAft>
              <a:buClr>
                <a:schemeClr val="dk1"/>
              </a:buClr>
              <a:buSzPts val="5000"/>
              <a:buChar char="●"/>
            </a:pPr>
            <a:r>
              <a:rPr lang="en-US" sz="5000">
                <a:solidFill>
                  <a:schemeClr val="dk1"/>
                </a:solidFill>
              </a:rPr>
              <a:t>Chia sẻ bằng cả tấm lòng. Một bài rollo mạnh mẽ là bài nói chuyện </a:t>
            </a:r>
            <a:r>
              <a:rPr b="1" lang="en-US" sz="5000">
                <a:solidFill>
                  <a:schemeClr val="dk1"/>
                </a:solidFill>
              </a:rPr>
              <a:t>xuất phát từ trái tim</a:t>
            </a:r>
            <a:r>
              <a:rPr lang="en-US" sz="5000">
                <a:solidFill>
                  <a:schemeClr val="dk1"/>
                </a:solidFill>
              </a:rPr>
              <a:t>.</a:t>
            </a:r>
            <a:endParaRPr sz="5000">
              <a:solidFill>
                <a:schemeClr val="dk1"/>
              </a:solidFill>
            </a:endParaRPr>
          </a:p>
          <a:p>
            <a:pPr indent="0" lvl="0" marL="457200" rtl="0" algn="l">
              <a:lnSpc>
                <a:spcPct val="150000"/>
              </a:lnSpc>
              <a:spcBef>
                <a:spcPts val="600"/>
              </a:spcBef>
              <a:spcAft>
                <a:spcPts val="0"/>
              </a:spcAft>
              <a:buNone/>
            </a:pPr>
            <a:r>
              <a:t/>
            </a:r>
            <a:endParaRPr sz="5000">
              <a:solidFill>
                <a:schemeClr val="dk1"/>
              </a:solidFill>
            </a:endParaRPr>
          </a:p>
          <a:p>
            <a:pPr indent="0" lvl="0" marL="457200" rtl="0" algn="l">
              <a:lnSpc>
                <a:spcPct val="115000"/>
              </a:lnSpc>
              <a:spcBef>
                <a:spcPts val="1200"/>
              </a:spcBef>
              <a:spcAft>
                <a:spcPts val="0"/>
              </a:spcAft>
              <a:buNone/>
            </a:pPr>
            <a:r>
              <a:t/>
            </a:r>
            <a:endParaRPr sz="5200">
              <a:solidFill>
                <a:schemeClr val="dk1"/>
              </a:solidFill>
            </a:endParaRPr>
          </a:p>
          <a:p>
            <a:pPr indent="0" lvl="0" marL="914400" rtl="0" algn="l">
              <a:lnSpc>
                <a:spcPct val="150000"/>
              </a:lnSpc>
              <a:spcBef>
                <a:spcPts val="12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357c9107d86_2_19"/>
          <p:cNvSpPr/>
          <p:nvPr/>
        </p:nvSpPr>
        <p:spPr>
          <a:xfrm>
            <a:off x="194349" y="-1587901"/>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217" name="Google Shape;217;g357c9107d86_2_19"/>
          <p:cNvSpPr/>
          <p:nvPr/>
        </p:nvSpPr>
        <p:spPr>
          <a:xfrm>
            <a:off x="-176016" y="-175387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218" name="Google Shape;218;g357c9107d86_2_19"/>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219" name="Google Shape;219;g357c9107d86_2_19"/>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220" name="Google Shape;220;g357c9107d86_2_19"/>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221" name="Google Shape;221;g357c9107d86_2_19"/>
          <p:cNvSpPr txBox="1"/>
          <p:nvPr/>
        </p:nvSpPr>
        <p:spPr>
          <a:xfrm>
            <a:off x="2896270" y="3869682"/>
            <a:ext cx="12132900" cy="2154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a:p>
        </p:txBody>
      </p:sp>
      <p:sp>
        <p:nvSpPr>
          <p:cNvPr id="222" name="Google Shape;222;g357c9107d86_2_19"/>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223" name="Google Shape;223;g357c9107d86_2_19"/>
          <p:cNvSpPr txBox="1"/>
          <p:nvPr/>
        </p:nvSpPr>
        <p:spPr>
          <a:xfrm>
            <a:off x="2896270" y="5757218"/>
            <a:ext cx="12132900" cy="2154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a:p>
        </p:txBody>
      </p:sp>
      <p:sp>
        <p:nvSpPr>
          <p:cNvPr id="224" name="Google Shape;224;g357c9107d86_2_19"/>
          <p:cNvSpPr txBox="1"/>
          <p:nvPr/>
        </p:nvSpPr>
        <p:spPr>
          <a:xfrm>
            <a:off x="2896270" y="7458489"/>
            <a:ext cx="12132900" cy="2154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a:p>
        </p:txBody>
      </p:sp>
      <p:sp>
        <p:nvSpPr>
          <p:cNvPr id="225" name="Google Shape;225;g357c9107d86_2_19"/>
          <p:cNvSpPr txBox="1"/>
          <p:nvPr/>
        </p:nvSpPr>
        <p:spPr>
          <a:xfrm>
            <a:off x="424725" y="-1102500"/>
            <a:ext cx="17076000" cy="12085200"/>
          </a:xfrm>
          <a:prstGeom prst="rect">
            <a:avLst/>
          </a:prstGeom>
          <a:noFill/>
          <a:ln>
            <a:noFill/>
          </a:ln>
        </p:spPr>
        <p:txBody>
          <a:bodyPr anchorCtr="0" anchor="t" bIns="91425" lIns="91425" spcFirstLastPara="1" rIns="91425" wrap="square" tIns="91425">
            <a:spAutoFit/>
          </a:bodyPr>
          <a:lstStyle/>
          <a:p>
            <a:pPr indent="0" lvl="0" marL="457200" rtl="0" algn="ctr">
              <a:lnSpc>
                <a:spcPct val="150000"/>
              </a:lnSpc>
              <a:spcBef>
                <a:spcPts val="0"/>
              </a:spcBef>
              <a:spcAft>
                <a:spcPts val="0"/>
              </a:spcAft>
              <a:buNone/>
            </a:pPr>
            <a:r>
              <a:t/>
            </a:r>
            <a:endParaRPr b="1" sz="5200">
              <a:solidFill>
                <a:schemeClr val="dk1"/>
              </a:solidFill>
            </a:endParaRPr>
          </a:p>
          <a:p>
            <a:pPr indent="0" lvl="0" marL="457200" rtl="0" algn="ctr">
              <a:lnSpc>
                <a:spcPct val="150000"/>
              </a:lnSpc>
              <a:spcBef>
                <a:spcPts val="0"/>
              </a:spcBef>
              <a:spcAft>
                <a:spcPts val="0"/>
              </a:spcAft>
              <a:buNone/>
            </a:pPr>
            <a:r>
              <a:rPr b="1" lang="en-US" sz="5700">
                <a:solidFill>
                  <a:schemeClr val="dk1"/>
                </a:solidFill>
              </a:rPr>
              <a:t>TRÌNH BÀY BÀI ROLLO</a:t>
            </a:r>
            <a:endParaRPr b="1" sz="5700">
              <a:solidFill>
                <a:schemeClr val="dk1"/>
              </a:solidFill>
            </a:endParaRPr>
          </a:p>
          <a:p>
            <a:pPr indent="0" lvl="0" marL="457200" rtl="0" algn="ctr">
              <a:lnSpc>
                <a:spcPct val="150000"/>
              </a:lnSpc>
              <a:spcBef>
                <a:spcPts val="0"/>
              </a:spcBef>
              <a:spcAft>
                <a:spcPts val="0"/>
              </a:spcAft>
              <a:buNone/>
            </a:pPr>
            <a:r>
              <a:rPr lang="en-US" sz="5700">
                <a:solidFill>
                  <a:schemeClr val="dk1"/>
                </a:solidFill>
              </a:rPr>
              <a:t>(Trên khoá)  - </a:t>
            </a:r>
            <a:r>
              <a:rPr lang="en-US" sz="5700">
                <a:solidFill>
                  <a:schemeClr val="dk1"/>
                </a:solidFill>
              </a:rPr>
              <a:t>Tiếp theo</a:t>
            </a:r>
            <a:endParaRPr sz="5700">
              <a:solidFill>
                <a:schemeClr val="dk1"/>
              </a:solidFill>
            </a:endParaRPr>
          </a:p>
          <a:p>
            <a:pPr indent="0" lvl="0" marL="0" rtl="0" algn="ctr">
              <a:lnSpc>
                <a:spcPct val="115000"/>
              </a:lnSpc>
              <a:spcBef>
                <a:spcPts val="1400"/>
              </a:spcBef>
              <a:spcAft>
                <a:spcPts val="0"/>
              </a:spcAft>
              <a:buClr>
                <a:schemeClr val="dk1"/>
              </a:buClr>
              <a:buSzPts val="1100"/>
              <a:buFont typeface="Arial"/>
              <a:buNone/>
            </a:pPr>
            <a:r>
              <a:rPr b="1" lang="en-US" sz="5200">
                <a:solidFill>
                  <a:schemeClr val="dk1"/>
                </a:solidFill>
              </a:rPr>
              <a:t>Chân Thật, Tự Tin, Khiêm Tốn </a:t>
            </a:r>
            <a:endParaRPr sz="5700">
              <a:solidFill>
                <a:schemeClr val="dk1"/>
              </a:solidFill>
            </a:endParaRPr>
          </a:p>
          <a:p>
            <a:pPr indent="-558800" lvl="0" marL="2286000" rtl="0" algn="l">
              <a:lnSpc>
                <a:spcPct val="115000"/>
              </a:lnSpc>
              <a:spcBef>
                <a:spcPts val="1200"/>
              </a:spcBef>
              <a:spcAft>
                <a:spcPts val="0"/>
              </a:spcAft>
              <a:buClr>
                <a:schemeClr val="dk1"/>
              </a:buClr>
              <a:buSzPts val="5200"/>
              <a:buChar char="●"/>
            </a:pPr>
            <a:r>
              <a:rPr lang="en-US" sz="5200">
                <a:solidFill>
                  <a:schemeClr val="dk1"/>
                </a:solidFill>
              </a:rPr>
              <a:t>Ăn mặc</a:t>
            </a:r>
            <a:endParaRPr sz="5200">
              <a:solidFill>
                <a:schemeClr val="dk1"/>
              </a:solidFill>
            </a:endParaRPr>
          </a:p>
          <a:p>
            <a:pPr indent="-558800" lvl="0" marL="2286000" rtl="0" algn="l">
              <a:lnSpc>
                <a:spcPct val="115000"/>
              </a:lnSpc>
              <a:spcBef>
                <a:spcPts val="0"/>
              </a:spcBef>
              <a:spcAft>
                <a:spcPts val="0"/>
              </a:spcAft>
              <a:buClr>
                <a:schemeClr val="dk1"/>
              </a:buClr>
              <a:buSzPts val="5200"/>
              <a:buChar char="●"/>
            </a:pPr>
            <a:r>
              <a:rPr lang="en-US" sz="5200">
                <a:solidFill>
                  <a:schemeClr val="dk1"/>
                </a:solidFill>
              </a:rPr>
              <a:t>In 2 bản hard copies</a:t>
            </a:r>
            <a:endParaRPr sz="5200">
              <a:solidFill>
                <a:schemeClr val="dk1"/>
              </a:solidFill>
            </a:endParaRPr>
          </a:p>
          <a:p>
            <a:pPr indent="-558800" lvl="0" marL="2286000" rtl="0" algn="l">
              <a:lnSpc>
                <a:spcPct val="115000"/>
              </a:lnSpc>
              <a:spcBef>
                <a:spcPts val="0"/>
              </a:spcBef>
              <a:spcAft>
                <a:spcPts val="0"/>
              </a:spcAft>
              <a:buClr>
                <a:schemeClr val="dk1"/>
              </a:buClr>
              <a:buSzPts val="5200"/>
              <a:buChar char="●"/>
            </a:pPr>
            <a:r>
              <a:rPr lang="en-US" sz="5200">
                <a:solidFill>
                  <a:schemeClr val="dk1"/>
                </a:solidFill>
              </a:rPr>
              <a:t>Khoảng lặng cần thiết</a:t>
            </a:r>
            <a:endParaRPr sz="5200">
              <a:solidFill>
                <a:schemeClr val="dk1"/>
              </a:solidFill>
            </a:endParaRPr>
          </a:p>
          <a:p>
            <a:pPr indent="-558800" lvl="0" marL="2286000" rtl="0" algn="l">
              <a:lnSpc>
                <a:spcPct val="115000"/>
              </a:lnSpc>
              <a:spcBef>
                <a:spcPts val="0"/>
              </a:spcBef>
              <a:spcAft>
                <a:spcPts val="0"/>
              </a:spcAft>
              <a:buClr>
                <a:schemeClr val="dk1"/>
              </a:buClr>
              <a:buSzPts val="5200"/>
              <a:buChar char="●"/>
            </a:pPr>
            <a:r>
              <a:rPr lang="en-US" sz="5200">
                <a:solidFill>
                  <a:schemeClr val="dk1"/>
                </a:solidFill>
              </a:rPr>
              <a:t>Hạn chế cầm giấy đọc</a:t>
            </a:r>
            <a:endParaRPr sz="5200">
              <a:solidFill>
                <a:schemeClr val="dk1"/>
              </a:solidFill>
            </a:endParaRPr>
          </a:p>
          <a:p>
            <a:pPr indent="-558800" lvl="0" marL="2286000" rtl="0" algn="l">
              <a:lnSpc>
                <a:spcPct val="150000"/>
              </a:lnSpc>
              <a:spcBef>
                <a:spcPts val="0"/>
              </a:spcBef>
              <a:spcAft>
                <a:spcPts val="0"/>
              </a:spcAft>
              <a:buClr>
                <a:schemeClr val="dk1"/>
              </a:buClr>
              <a:buSzPts val="5200"/>
              <a:buChar char="●"/>
            </a:pPr>
            <a:r>
              <a:rPr lang="en-US" sz="5200">
                <a:solidFill>
                  <a:schemeClr val="dk1"/>
                </a:solidFill>
              </a:rPr>
              <a:t>Cách lật trang giấy  </a:t>
            </a:r>
            <a:endParaRPr sz="5200">
              <a:solidFill>
                <a:schemeClr val="dk1"/>
              </a:solidFill>
            </a:endParaRPr>
          </a:p>
          <a:p>
            <a:pPr indent="0" lvl="0" marL="0" rtl="0" algn="ctr">
              <a:lnSpc>
                <a:spcPct val="115000"/>
              </a:lnSpc>
              <a:spcBef>
                <a:spcPts val="1400"/>
              </a:spcBef>
              <a:spcAft>
                <a:spcPts val="0"/>
              </a:spcAft>
              <a:buNone/>
            </a:pPr>
            <a:r>
              <a:rPr b="1" lang="en-US" sz="5200">
                <a:solidFill>
                  <a:schemeClr val="dk1"/>
                </a:solidFill>
              </a:rPr>
              <a:t> Hãy tin rằng Chúa đã dùng </a:t>
            </a:r>
            <a:r>
              <a:rPr b="1" lang="en-US" sz="5200">
                <a:solidFill>
                  <a:schemeClr val="dk1"/>
                </a:solidFill>
              </a:rPr>
              <a:t>anh/chị</a:t>
            </a:r>
            <a:r>
              <a:rPr b="1" lang="en-US" sz="5200">
                <a:solidFill>
                  <a:schemeClr val="dk1"/>
                </a:solidFill>
              </a:rPr>
              <a:t>!</a:t>
            </a:r>
            <a:endParaRPr b="1" sz="5200">
              <a:solidFill>
                <a:schemeClr val="dk1"/>
              </a:solidFill>
            </a:endParaRPr>
          </a:p>
          <a:p>
            <a:pPr indent="0" lvl="0" marL="0" rtl="0" algn="just">
              <a:spcBef>
                <a:spcPts val="600"/>
              </a:spcBef>
              <a:spcAft>
                <a:spcPts val="0"/>
              </a:spcAft>
              <a:buNone/>
            </a:pPr>
            <a:r>
              <a:t/>
            </a:r>
            <a:endParaRPr sz="3000">
              <a:solidFill>
                <a:schemeClr val="dk1"/>
              </a:solidFill>
            </a:endParaRPr>
          </a:p>
          <a:p>
            <a:pPr indent="-317500" lvl="1" marL="914400" rtl="0" algn="l">
              <a:lnSpc>
                <a:spcPct val="150000"/>
              </a:lnSpc>
              <a:spcBef>
                <a:spcPts val="600"/>
              </a:spcBef>
              <a:spcAft>
                <a:spcPts val="0"/>
              </a:spcAft>
              <a:buClr>
                <a:schemeClr val="dk1"/>
              </a:buClr>
              <a:buSzPts val="1400"/>
              <a:buChar char="○"/>
            </a:pPr>
            <a:r>
              <a:t/>
            </a:r>
            <a:endParaRPr/>
          </a:p>
        </p:txBody>
      </p:sp>
      <p:pic>
        <p:nvPicPr>
          <p:cNvPr id="226" name="Google Shape;226;g357c9107d86_2_19"/>
          <p:cNvPicPr preferRelativeResize="0"/>
          <p:nvPr/>
        </p:nvPicPr>
        <p:blipFill>
          <a:blip r:embed="rId6">
            <a:alphaModFix/>
          </a:blip>
          <a:stretch>
            <a:fillRect/>
          </a:stretch>
        </p:blipFill>
        <p:spPr>
          <a:xfrm>
            <a:off x="618125" y="5604263"/>
            <a:ext cx="1248275" cy="1323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357c9107d86_2_2"/>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232" name="Google Shape;232;g357c9107d86_2_2"/>
          <p:cNvSpPr/>
          <p:nvPr/>
        </p:nvSpPr>
        <p:spPr>
          <a:xfrm>
            <a:off x="-176066" y="-35255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233" name="Google Shape;233;g357c9107d86_2_2"/>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234" name="Google Shape;234;g357c9107d86_2_2"/>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235" name="Google Shape;235;g357c9107d86_2_2"/>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236" name="Google Shape;236;g357c9107d86_2_2"/>
          <p:cNvSpPr txBox="1"/>
          <p:nvPr/>
        </p:nvSpPr>
        <p:spPr>
          <a:xfrm>
            <a:off x="2896270" y="3869682"/>
            <a:ext cx="12132900" cy="2154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a:p>
        </p:txBody>
      </p:sp>
      <p:sp>
        <p:nvSpPr>
          <p:cNvPr id="237" name="Google Shape;237;g357c9107d86_2_2"/>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238" name="Google Shape;238;g357c9107d86_2_2"/>
          <p:cNvSpPr txBox="1"/>
          <p:nvPr/>
        </p:nvSpPr>
        <p:spPr>
          <a:xfrm>
            <a:off x="2619350" y="-246075"/>
            <a:ext cx="11244600" cy="59685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rPr b="1" lang="en-US" sz="7500">
                <a:solidFill>
                  <a:srgbClr val="435234"/>
                </a:solidFill>
                <a:latin typeface="Ultra"/>
                <a:ea typeface="Ultra"/>
                <a:cs typeface="Ultra"/>
                <a:sym typeface="Ultra"/>
              </a:rPr>
              <a:t>         </a:t>
            </a:r>
            <a:r>
              <a:rPr b="1" lang="en-US" sz="7500">
                <a:solidFill>
                  <a:srgbClr val="435234"/>
                </a:solidFill>
              </a:rPr>
              <a:t>      </a:t>
            </a:r>
            <a:endParaRPr b="1" sz="7500">
              <a:solidFill>
                <a:srgbClr val="435234"/>
              </a:solidFill>
            </a:endParaRPr>
          </a:p>
          <a:p>
            <a:pPr indent="0" lvl="0" marL="0" marR="0" rtl="0" algn="l">
              <a:lnSpc>
                <a:spcPct val="139000"/>
              </a:lnSpc>
              <a:spcBef>
                <a:spcPts val="0"/>
              </a:spcBef>
              <a:spcAft>
                <a:spcPts val="0"/>
              </a:spcAft>
              <a:buNone/>
            </a:pPr>
            <a:r>
              <a:rPr b="1" lang="en-US" sz="7500">
                <a:solidFill>
                  <a:srgbClr val="435234"/>
                </a:solidFill>
              </a:rPr>
              <a:t>              </a:t>
            </a:r>
            <a:r>
              <a:rPr b="1" lang="en-US" sz="7500">
                <a:solidFill>
                  <a:schemeClr val="dk1"/>
                </a:solidFill>
              </a:rPr>
              <a:t>  SINH HOẠT </a:t>
            </a:r>
            <a:r>
              <a:rPr b="1" lang="en-US" sz="7500">
                <a:solidFill>
                  <a:schemeClr val="dk1"/>
                </a:solidFill>
                <a:latin typeface="Ultra"/>
                <a:ea typeface="Ultra"/>
                <a:cs typeface="Ultra"/>
                <a:sym typeface="Ultra"/>
              </a:rPr>
              <a:t> </a:t>
            </a:r>
            <a:endParaRPr sz="3600">
              <a:solidFill>
                <a:schemeClr val="dk1"/>
              </a:solidFill>
              <a:latin typeface="Times New Roman"/>
              <a:ea typeface="Times New Roman"/>
              <a:cs typeface="Times New Roman"/>
              <a:sym typeface="Times New Roman"/>
            </a:endParaRPr>
          </a:p>
          <a:p>
            <a:pPr indent="0" lvl="0" marL="0" marR="0" rtl="0" algn="l">
              <a:lnSpc>
                <a:spcPct val="139000"/>
              </a:lnSpc>
              <a:spcBef>
                <a:spcPts val="0"/>
              </a:spcBef>
              <a:spcAft>
                <a:spcPts val="0"/>
              </a:spcAft>
              <a:buNone/>
            </a:pPr>
            <a:r>
              <a:t/>
            </a:r>
            <a:endParaRPr b="1" sz="7500">
              <a:solidFill>
                <a:srgbClr val="435234"/>
              </a:solidFill>
              <a:latin typeface="Ultra"/>
              <a:ea typeface="Ultra"/>
              <a:cs typeface="Ultra"/>
              <a:sym typeface="Ultra"/>
            </a:endParaRPr>
          </a:p>
          <a:p>
            <a:pPr indent="0" lvl="0" marL="0" marR="0" rtl="0" algn="l">
              <a:lnSpc>
                <a:spcPct val="139000"/>
              </a:lnSpc>
              <a:spcBef>
                <a:spcPts val="0"/>
              </a:spcBef>
              <a:spcAft>
                <a:spcPts val="0"/>
              </a:spcAft>
              <a:buNone/>
            </a:pPr>
            <a:r>
              <a:rPr b="1" i="0" lang="en-US" sz="7500" u="none" cap="none" strike="noStrike">
                <a:solidFill>
                  <a:srgbClr val="435234"/>
                </a:solidFill>
                <a:latin typeface="Ultra"/>
                <a:ea typeface="Ultra"/>
                <a:cs typeface="Ultra"/>
                <a:sym typeface="Ultra"/>
              </a:rPr>
              <a:t> </a:t>
            </a:r>
            <a:endParaRPr sz="7500"/>
          </a:p>
        </p:txBody>
      </p:sp>
      <p:sp>
        <p:nvSpPr>
          <p:cNvPr id="239" name="Google Shape;239;g357c9107d86_2_2"/>
          <p:cNvSpPr txBox="1"/>
          <p:nvPr/>
        </p:nvSpPr>
        <p:spPr>
          <a:xfrm>
            <a:off x="2896270" y="7458489"/>
            <a:ext cx="12132900" cy="2154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a:p>
        </p:txBody>
      </p:sp>
      <p:graphicFrame>
        <p:nvGraphicFramePr>
          <p:cNvPr id="240" name="Google Shape;240;g357c9107d86_2_2"/>
          <p:cNvGraphicFramePr/>
          <p:nvPr/>
        </p:nvGraphicFramePr>
        <p:xfrm>
          <a:off x="396850" y="4326800"/>
          <a:ext cx="3000000" cy="3000000"/>
        </p:xfrm>
        <a:graphic>
          <a:graphicData uri="http://schemas.openxmlformats.org/drawingml/2006/table">
            <a:tbl>
              <a:tblPr>
                <a:noFill/>
                <a:tableStyleId>{24A28E7B-8287-493F-A63C-8B96B00909EA}</a:tableStyleId>
              </a:tblPr>
              <a:tblGrid>
                <a:gridCol w="8872925"/>
                <a:gridCol w="8872925"/>
              </a:tblGrid>
              <a:tr h="5664975">
                <a:tc>
                  <a:txBody>
                    <a:bodyPr/>
                    <a:lstStyle/>
                    <a:p>
                      <a:pPr indent="0" lvl="0" marL="0" rtl="0" algn="l">
                        <a:spcBef>
                          <a:spcPts val="0"/>
                        </a:spcBef>
                        <a:spcAft>
                          <a:spcPts val="0"/>
                        </a:spcAft>
                        <a:buNone/>
                      </a:pPr>
                      <a:r>
                        <a:t/>
                      </a:r>
                      <a:endParaRPr/>
                    </a:p>
                    <a:p>
                      <a:pPr indent="0" lvl="0" marL="0" rtl="0" algn="ctr">
                        <a:spcBef>
                          <a:spcPts val="0"/>
                        </a:spcBef>
                        <a:spcAft>
                          <a:spcPts val="0"/>
                        </a:spcAft>
                        <a:buNone/>
                      </a:pPr>
                      <a:r>
                        <a:rPr b="1" lang="en-US" sz="5200" u="sng"/>
                        <a:t>Các a/c đã từng làm rollo </a:t>
                      </a:r>
                      <a:endParaRPr b="1" sz="5200" u="sng"/>
                    </a:p>
                    <a:p>
                      <a:pPr indent="0" lvl="0" marL="914400" rtl="0" algn="l">
                        <a:lnSpc>
                          <a:spcPct val="200000"/>
                        </a:lnSpc>
                        <a:spcBef>
                          <a:spcPts val="0"/>
                        </a:spcBef>
                        <a:spcAft>
                          <a:spcPts val="0"/>
                        </a:spcAft>
                        <a:buNone/>
                      </a:pPr>
                      <a:r>
                        <a:t/>
                      </a:r>
                      <a:endParaRPr sz="5200">
                        <a:solidFill>
                          <a:schemeClr val="dk1"/>
                        </a:solidFill>
                      </a:endParaRPr>
                    </a:p>
                    <a:p>
                      <a:pPr indent="0" lvl="0" marL="914400" rtl="0" algn="l">
                        <a:lnSpc>
                          <a:spcPct val="100000"/>
                        </a:lnSpc>
                        <a:spcBef>
                          <a:spcPts val="0"/>
                        </a:spcBef>
                        <a:spcAft>
                          <a:spcPts val="0"/>
                        </a:spcAft>
                        <a:buNone/>
                      </a:pPr>
                      <a:r>
                        <a:rPr lang="en-US" sz="5200">
                          <a:solidFill>
                            <a:schemeClr val="dk1"/>
                          </a:solidFill>
                        </a:rPr>
                        <a:t>Ghi xuống 3 bí quyết khi </a:t>
                      </a:r>
                      <a:r>
                        <a:rPr lang="en-US" sz="5200">
                          <a:solidFill>
                            <a:schemeClr val="dk1"/>
                          </a:solidFill>
                        </a:rPr>
                        <a:t>trình bày </a:t>
                      </a:r>
                      <a:r>
                        <a:rPr lang="en-US" sz="5200">
                          <a:solidFill>
                            <a:schemeClr val="dk1"/>
                          </a:solidFill>
                        </a:rPr>
                        <a:t>1 bài rollo</a:t>
                      </a:r>
                      <a:endParaRPr sz="5200">
                        <a:solidFill>
                          <a:schemeClr val="dk1"/>
                        </a:solidFill>
                      </a:endParaRPr>
                    </a:p>
                    <a:p>
                      <a:pPr indent="0" lvl="0" marL="0" rtl="0" algn="l">
                        <a:spcBef>
                          <a:spcPts val="0"/>
                        </a:spcBef>
                        <a:spcAft>
                          <a:spcPts val="0"/>
                        </a:spcAft>
                        <a:buNone/>
                      </a:pPr>
                      <a:r>
                        <a:t/>
                      </a:r>
                      <a:endParaRPr sz="34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lnR cap="flat" cmpd="sng" w="19050">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US" sz="5200">
                          <a:solidFill>
                            <a:schemeClr val="dk1"/>
                          </a:solidFill>
                        </a:rPr>
                        <a:t>          </a:t>
                      </a:r>
                      <a:r>
                        <a:rPr b="1" lang="en-US" sz="3700">
                          <a:solidFill>
                            <a:schemeClr val="dk1"/>
                          </a:solidFill>
                        </a:rPr>
                        <a:t>  </a:t>
                      </a:r>
                      <a:r>
                        <a:rPr b="1" lang="en-US" sz="5200" u="sng">
                          <a:solidFill>
                            <a:schemeClr val="dk1"/>
                          </a:solidFill>
                        </a:rPr>
                        <a:t>Các a/c khác</a:t>
                      </a:r>
                      <a:r>
                        <a:rPr b="1" lang="en-US" sz="5200">
                          <a:solidFill>
                            <a:schemeClr val="dk1"/>
                          </a:solidFill>
                        </a:rPr>
                        <a:t> </a:t>
                      </a:r>
                      <a:endParaRPr b="1" sz="5200">
                        <a:solidFill>
                          <a:schemeClr val="dk1"/>
                        </a:solidFill>
                      </a:endParaRPr>
                    </a:p>
                    <a:p>
                      <a:pPr indent="0" lvl="0" marL="0" rtl="0" algn="ctr">
                        <a:spcBef>
                          <a:spcPts val="0"/>
                        </a:spcBef>
                        <a:spcAft>
                          <a:spcPts val="0"/>
                        </a:spcAft>
                        <a:buNone/>
                      </a:pPr>
                      <a:r>
                        <a:t/>
                      </a:r>
                      <a:endParaRPr sz="5200">
                        <a:solidFill>
                          <a:schemeClr val="dk1"/>
                        </a:solidFill>
                      </a:endParaRPr>
                    </a:p>
                    <a:p>
                      <a:pPr indent="0" lvl="0" marL="0" rtl="0" algn="ctr">
                        <a:spcBef>
                          <a:spcPts val="0"/>
                        </a:spcBef>
                        <a:spcAft>
                          <a:spcPts val="0"/>
                        </a:spcAft>
                        <a:buNone/>
                      </a:pPr>
                      <a:r>
                        <a:t/>
                      </a:r>
                      <a:endParaRPr sz="5200">
                        <a:solidFill>
                          <a:schemeClr val="dk1"/>
                        </a:solidFill>
                      </a:endParaRPr>
                    </a:p>
                    <a:p>
                      <a:pPr indent="0" lvl="0" marL="0" rtl="0" algn="ctr">
                        <a:spcBef>
                          <a:spcPts val="0"/>
                        </a:spcBef>
                        <a:spcAft>
                          <a:spcPts val="0"/>
                        </a:spcAft>
                        <a:buClr>
                          <a:schemeClr val="dk1"/>
                        </a:buClr>
                        <a:buSzPts val="1100"/>
                        <a:buFont typeface="Arial"/>
                        <a:buNone/>
                      </a:pPr>
                      <a:r>
                        <a:t/>
                      </a:r>
                      <a:endParaRPr sz="1300">
                        <a:solidFill>
                          <a:schemeClr val="dk1"/>
                        </a:solidFill>
                      </a:endParaRPr>
                    </a:p>
                    <a:p>
                      <a:pPr indent="0" lvl="0" marL="0" rtl="0" algn="ctr">
                        <a:spcBef>
                          <a:spcPts val="0"/>
                        </a:spcBef>
                        <a:spcAft>
                          <a:spcPts val="0"/>
                        </a:spcAft>
                        <a:buClr>
                          <a:schemeClr val="dk1"/>
                        </a:buClr>
                        <a:buSzPts val="1100"/>
                        <a:buFont typeface="Arial"/>
                        <a:buNone/>
                      </a:pPr>
                      <a:r>
                        <a:rPr lang="en-US" sz="5200">
                          <a:solidFill>
                            <a:schemeClr val="dk1"/>
                          </a:solidFill>
                        </a:rPr>
                        <a:t>Ghi xuống các câu hỏi a/c còn thắc mắc</a:t>
                      </a:r>
                      <a:endParaRPr sz="5200">
                        <a:solidFill>
                          <a:schemeClr val="dk1"/>
                        </a:solidFill>
                      </a:endParaRPr>
                    </a:p>
                  </a:txBody>
                  <a:tcPr marT="91425" marB="91425" marR="91425" marL="91425">
                    <a:lnL cap="flat" cmpd="sng" w="19050">
                      <a:solidFill>
                        <a:srgbClr val="9E9E9E"/>
                      </a:solidFill>
                      <a:prstDash val="solid"/>
                      <a:round/>
                      <a:headEnd len="sm" w="sm" type="none"/>
                      <a:tailEnd len="sm" w="sm" type="none"/>
                    </a:lnL>
                  </a:tcPr>
                </a:tc>
              </a:tr>
            </a:tbl>
          </a:graphicData>
        </a:graphic>
      </p:graphicFrame>
      <p:pic>
        <p:nvPicPr>
          <p:cNvPr id="241" name="Google Shape;241;g357c9107d86_2_2"/>
          <p:cNvPicPr preferRelativeResize="0"/>
          <p:nvPr/>
        </p:nvPicPr>
        <p:blipFill>
          <a:blip r:embed="rId6">
            <a:alphaModFix/>
          </a:blip>
          <a:stretch>
            <a:fillRect/>
          </a:stretch>
        </p:blipFill>
        <p:spPr>
          <a:xfrm rot="-1505661">
            <a:off x="988085" y="683541"/>
            <a:ext cx="2992705" cy="3454019"/>
          </a:xfrm>
          <a:prstGeom prst="rect">
            <a:avLst/>
          </a:prstGeom>
          <a:noFill/>
          <a:ln>
            <a:noFill/>
          </a:ln>
        </p:spPr>
      </p:pic>
      <p:cxnSp>
        <p:nvCxnSpPr>
          <p:cNvPr id="242" name="Google Shape;242;g357c9107d86_2_2"/>
          <p:cNvCxnSpPr/>
          <p:nvPr/>
        </p:nvCxnSpPr>
        <p:spPr>
          <a:xfrm rot="10800000">
            <a:off x="7327150" y="7596225"/>
            <a:ext cx="82800" cy="207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357c9107d86_0_12"/>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248" name="Google Shape;248;g357c9107d86_0_12"/>
          <p:cNvSpPr/>
          <p:nvPr/>
        </p:nvSpPr>
        <p:spPr>
          <a:xfrm>
            <a:off x="-176066" y="-35255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249" name="Google Shape;249;g357c9107d86_0_12"/>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250" name="Google Shape;250;g357c9107d86_0_12"/>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251" name="Google Shape;251;g357c9107d86_0_12"/>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252" name="Google Shape;252;g357c9107d86_0_12"/>
          <p:cNvSpPr txBox="1"/>
          <p:nvPr/>
        </p:nvSpPr>
        <p:spPr>
          <a:xfrm>
            <a:off x="218125" y="93725"/>
            <a:ext cx="17077800" cy="893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47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t/>
            </a:r>
            <a:endParaRPr sz="4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47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t/>
            </a:r>
            <a:endParaRPr sz="47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US" sz="6500">
                <a:solidFill>
                  <a:schemeClr val="dk1"/>
                </a:solidFill>
              </a:rPr>
              <a:t>CHIA SẺ</a:t>
            </a:r>
            <a:endParaRPr b="1" sz="6500">
              <a:solidFill>
                <a:schemeClr val="dk1"/>
              </a:solidFill>
            </a:endParaRPr>
          </a:p>
          <a:p>
            <a:pPr indent="0" lvl="0" marL="0" rtl="0" algn="ctr">
              <a:spcBef>
                <a:spcPts val="0"/>
              </a:spcBef>
              <a:spcAft>
                <a:spcPts val="0"/>
              </a:spcAft>
              <a:buNone/>
            </a:pPr>
            <a:r>
              <a:rPr b="1" lang="en-US" sz="6500">
                <a:solidFill>
                  <a:schemeClr val="dk1"/>
                </a:solidFill>
              </a:rPr>
              <a:t> CỦA CÁC A/C ROLLISTAS THÂM NIÊN</a:t>
            </a:r>
            <a:endParaRPr b="1" sz="6500">
              <a:solidFill>
                <a:schemeClr val="dk1"/>
              </a:solidFill>
            </a:endParaRPr>
          </a:p>
          <a:p>
            <a:pPr indent="0" lvl="0" marL="0" rtl="0" algn="ctr">
              <a:spcBef>
                <a:spcPts val="0"/>
              </a:spcBef>
              <a:spcAft>
                <a:spcPts val="0"/>
              </a:spcAft>
              <a:buNone/>
            </a:pPr>
            <a:r>
              <a:t/>
            </a:r>
            <a:endParaRPr b="1" sz="6500">
              <a:solidFill>
                <a:schemeClr val="dk1"/>
              </a:solidFill>
            </a:endParaRPr>
          </a:p>
          <a:p>
            <a:pPr indent="0" lvl="0" marL="0" rtl="0" algn="l">
              <a:spcBef>
                <a:spcPts val="0"/>
              </a:spcBef>
              <a:spcAft>
                <a:spcPts val="0"/>
              </a:spcAft>
              <a:buNone/>
            </a:pPr>
            <a:r>
              <a:t/>
            </a:r>
            <a:endParaRPr sz="4700">
              <a:solidFill>
                <a:schemeClr val="dk1"/>
              </a:solidFill>
              <a:latin typeface="Times New Roman"/>
              <a:ea typeface="Times New Roman"/>
              <a:cs typeface="Times New Roman"/>
              <a:sym typeface="Times New Roman"/>
            </a:endParaRPr>
          </a:p>
        </p:txBody>
      </p:sp>
      <p:sp>
        <p:nvSpPr>
          <p:cNvPr id="253" name="Google Shape;253;g357c9107d86_0_12"/>
          <p:cNvSpPr txBox="1"/>
          <p:nvPr/>
        </p:nvSpPr>
        <p:spPr>
          <a:xfrm>
            <a:off x="608425" y="5450725"/>
            <a:ext cx="16687500" cy="799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100">
              <a:solidFill>
                <a:schemeClr val="dk1"/>
              </a:solidFill>
              <a:latin typeface="Times New Roman"/>
              <a:ea typeface="Times New Roman"/>
              <a:cs typeface="Times New Roman"/>
              <a:sym typeface="Times New Roman"/>
            </a:endParaRPr>
          </a:p>
        </p:txBody>
      </p:sp>
      <p:sp>
        <p:nvSpPr>
          <p:cNvPr id="254" name="Google Shape;254;g357c9107d86_0_12"/>
          <p:cNvSpPr txBox="1"/>
          <p:nvPr/>
        </p:nvSpPr>
        <p:spPr>
          <a:xfrm>
            <a:off x="894975" y="7955425"/>
            <a:ext cx="16852800" cy="79935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t/>
            </a:r>
            <a:endParaRPr sz="36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None/>
            </a:pPr>
            <a:r>
              <a:t/>
            </a:r>
            <a:endParaRPr sz="3600">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35596b42ab6_0_16"/>
          <p:cNvSpPr/>
          <p:nvPr/>
        </p:nvSpPr>
        <p:spPr>
          <a:xfrm>
            <a:off x="-798976" y="-1112126"/>
            <a:ext cx="5448219" cy="5016902"/>
          </a:xfrm>
          <a:custGeom>
            <a:rect b="b" l="l" r="r" t="t"/>
            <a:pathLst>
              <a:path extrusionOk="0" h="5016902" w="5448219">
                <a:moveTo>
                  <a:pt x="0" y="0"/>
                </a:moveTo>
                <a:lnTo>
                  <a:pt x="5448220" y="0"/>
                </a:lnTo>
                <a:lnTo>
                  <a:pt x="5448220" y="5016902"/>
                </a:lnTo>
                <a:lnTo>
                  <a:pt x="0" y="5016902"/>
                </a:lnTo>
                <a:lnTo>
                  <a:pt x="0" y="0"/>
                </a:lnTo>
                <a:close/>
              </a:path>
            </a:pathLst>
          </a:custGeom>
          <a:blipFill rotWithShape="1">
            <a:blip r:embed="rId3">
              <a:alphaModFix amt="48000"/>
            </a:blip>
            <a:stretch>
              <a:fillRect b="0" l="0" r="0" t="0"/>
            </a:stretch>
          </a:blipFill>
          <a:ln>
            <a:noFill/>
          </a:ln>
        </p:spPr>
      </p:sp>
      <p:sp>
        <p:nvSpPr>
          <p:cNvPr id="260" name="Google Shape;260;g35596b42ab6_0_16"/>
          <p:cNvSpPr/>
          <p:nvPr/>
        </p:nvSpPr>
        <p:spPr>
          <a:xfrm>
            <a:off x="-176066" y="-3525521"/>
            <a:ext cx="18640132" cy="18640132"/>
          </a:xfrm>
          <a:custGeom>
            <a:rect b="b" l="l" r="r" t="t"/>
            <a:pathLst>
              <a:path extrusionOk="0" h="18640132" w="18640132">
                <a:moveTo>
                  <a:pt x="0" y="0"/>
                </a:moveTo>
                <a:lnTo>
                  <a:pt x="18640132" y="0"/>
                </a:lnTo>
                <a:lnTo>
                  <a:pt x="18640132" y="18640132"/>
                </a:lnTo>
                <a:lnTo>
                  <a:pt x="0" y="18640132"/>
                </a:lnTo>
                <a:lnTo>
                  <a:pt x="0" y="0"/>
                </a:lnTo>
                <a:close/>
              </a:path>
            </a:pathLst>
          </a:custGeom>
          <a:blipFill rotWithShape="1">
            <a:blip r:embed="rId4">
              <a:alphaModFix amt="68000"/>
            </a:blip>
            <a:stretch>
              <a:fillRect b="0" l="0" r="0" t="0"/>
            </a:stretch>
          </a:blipFill>
          <a:ln>
            <a:noFill/>
          </a:ln>
        </p:spPr>
      </p:sp>
      <p:sp>
        <p:nvSpPr>
          <p:cNvPr id="261" name="Google Shape;261;g35596b42ab6_0_16"/>
          <p:cNvSpPr/>
          <p:nvPr/>
        </p:nvSpPr>
        <p:spPr>
          <a:xfrm>
            <a:off x="13236334" y="0"/>
            <a:ext cx="5227732" cy="4517632"/>
          </a:xfrm>
          <a:custGeom>
            <a:rect b="b" l="l" r="r" t="t"/>
            <a:pathLst>
              <a:path extrusionOk="0" h="4517632" w="5227732">
                <a:moveTo>
                  <a:pt x="0" y="0"/>
                </a:moveTo>
                <a:lnTo>
                  <a:pt x="5227732" y="0"/>
                </a:lnTo>
                <a:lnTo>
                  <a:pt x="5227732" y="4517632"/>
                </a:lnTo>
                <a:lnTo>
                  <a:pt x="0" y="4517632"/>
                </a:lnTo>
                <a:lnTo>
                  <a:pt x="0" y="0"/>
                </a:lnTo>
                <a:close/>
              </a:path>
            </a:pathLst>
          </a:custGeom>
          <a:blipFill rotWithShape="1">
            <a:blip r:embed="rId5">
              <a:alphaModFix amt="62000"/>
            </a:blip>
            <a:stretch>
              <a:fillRect b="0" l="0" r="0" t="0"/>
            </a:stretch>
          </a:blipFill>
          <a:ln>
            <a:noFill/>
          </a:ln>
        </p:spPr>
      </p:sp>
      <p:sp>
        <p:nvSpPr>
          <p:cNvPr id="262" name="Google Shape;262;g35596b42ab6_0_16"/>
          <p:cNvSpPr/>
          <p:nvPr/>
        </p:nvSpPr>
        <p:spPr>
          <a:xfrm rot="10800000">
            <a:off x="-176066" y="7052411"/>
            <a:ext cx="4008818" cy="3464287"/>
          </a:xfrm>
          <a:custGeom>
            <a:rect b="b" l="l" r="r" t="t"/>
            <a:pathLst>
              <a:path extrusionOk="0" h="3464287" w="4008818">
                <a:moveTo>
                  <a:pt x="4008818" y="3464287"/>
                </a:moveTo>
                <a:lnTo>
                  <a:pt x="0" y="3464287"/>
                </a:lnTo>
                <a:lnTo>
                  <a:pt x="0" y="0"/>
                </a:lnTo>
                <a:lnTo>
                  <a:pt x="4008818" y="0"/>
                </a:lnTo>
                <a:lnTo>
                  <a:pt x="4008818" y="3464287"/>
                </a:lnTo>
                <a:close/>
              </a:path>
            </a:pathLst>
          </a:custGeom>
          <a:blipFill rotWithShape="1">
            <a:blip r:embed="rId5">
              <a:alphaModFix amt="62000"/>
            </a:blip>
            <a:stretch>
              <a:fillRect b="0" l="0" r="0" t="0"/>
            </a:stretch>
          </a:blipFill>
          <a:ln>
            <a:noFill/>
          </a:ln>
        </p:spPr>
      </p:sp>
      <p:sp>
        <p:nvSpPr>
          <p:cNvPr id="263" name="Google Shape;263;g35596b42ab6_0_16"/>
          <p:cNvSpPr/>
          <p:nvPr/>
        </p:nvSpPr>
        <p:spPr>
          <a:xfrm rot="10800000">
            <a:off x="14535190" y="7778549"/>
            <a:ext cx="5448219" cy="5016902"/>
          </a:xfrm>
          <a:custGeom>
            <a:rect b="b" l="l" r="r" t="t"/>
            <a:pathLst>
              <a:path extrusionOk="0" h="5016902" w="5448219">
                <a:moveTo>
                  <a:pt x="5448220" y="5016902"/>
                </a:moveTo>
                <a:lnTo>
                  <a:pt x="0" y="5016902"/>
                </a:lnTo>
                <a:lnTo>
                  <a:pt x="0" y="0"/>
                </a:lnTo>
                <a:lnTo>
                  <a:pt x="5448220" y="0"/>
                </a:lnTo>
                <a:lnTo>
                  <a:pt x="5448220" y="5016902"/>
                </a:lnTo>
                <a:close/>
              </a:path>
            </a:pathLst>
          </a:custGeom>
          <a:blipFill rotWithShape="1">
            <a:blip r:embed="rId3">
              <a:alphaModFix amt="20000"/>
            </a:blip>
            <a:stretch>
              <a:fillRect b="0" l="0" r="0" t="0"/>
            </a:stretch>
          </a:blipFill>
          <a:ln>
            <a:noFill/>
          </a:ln>
        </p:spPr>
      </p:sp>
      <p:sp>
        <p:nvSpPr>
          <p:cNvPr id="264" name="Google Shape;264;g35596b42ab6_0_16"/>
          <p:cNvSpPr txBox="1"/>
          <p:nvPr/>
        </p:nvSpPr>
        <p:spPr>
          <a:xfrm>
            <a:off x="2896270" y="3869682"/>
            <a:ext cx="12132900" cy="2154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a:p>
        </p:txBody>
      </p:sp>
      <p:sp>
        <p:nvSpPr>
          <p:cNvPr id="265" name="Google Shape;265;g35596b42ab6_0_16"/>
          <p:cNvSpPr txBox="1"/>
          <p:nvPr/>
        </p:nvSpPr>
        <p:spPr>
          <a:xfrm>
            <a:off x="2619345" y="1276534"/>
            <a:ext cx="13049400" cy="21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t/>
            </a:r>
            <a:endParaRPr/>
          </a:p>
        </p:txBody>
      </p:sp>
      <p:sp>
        <p:nvSpPr>
          <p:cNvPr id="266" name="Google Shape;266;g35596b42ab6_0_16"/>
          <p:cNvSpPr txBox="1"/>
          <p:nvPr/>
        </p:nvSpPr>
        <p:spPr>
          <a:xfrm>
            <a:off x="0" y="-449275"/>
            <a:ext cx="18793200" cy="10656300"/>
          </a:xfrm>
          <a:prstGeom prst="rect">
            <a:avLst/>
          </a:prstGeom>
          <a:noFill/>
          <a:ln>
            <a:noFill/>
          </a:ln>
        </p:spPr>
        <p:txBody>
          <a:bodyPr anchorCtr="0" anchor="t" bIns="0" lIns="0" spcFirstLastPara="1" rIns="0" wrap="square" tIns="0">
            <a:spAutoFit/>
          </a:bodyPr>
          <a:lstStyle/>
          <a:p>
            <a:pPr indent="0" lvl="0" marL="0" marR="0" rtl="0" algn="l">
              <a:lnSpc>
                <a:spcPct val="139000"/>
              </a:lnSpc>
              <a:spcBef>
                <a:spcPts val="0"/>
              </a:spcBef>
              <a:spcAft>
                <a:spcPts val="0"/>
              </a:spcAft>
              <a:buNone/>
            </a:pPr>
            <a:r>
              <a:t/>
            </a:r>
            <a:endParaRPr b="1" sz="9600">
              <a:solidFill>
                <a:srgbClr val="435234"/>
              </a:solidFill>
            </a:endParaRPr>
          </a:p>
          <a:p>
            <a:pPr indent="0" lvl="0" marL="0" marR="0" rtl="0" algn="ctr">
              <a:lnSpc>
                <a:spcPct val="139000"/>
              </a:lnSpc>
              <a:spcBef>
                <a:spcPts val="0"/>
              </a:spcBef>
              <a:spcAft>
                <a:spcPts val="0"/>
              </a:spcAft>
              <a:buNone/>
            </a:pPr>
            <a:r>
              <a:rPr b="1" lang="en-US" sz="9600">
                <a:solidFill>
                  <a:srgbClr val="435234"/>
                </a:solidFill>
              </a:rPr>
              <a:t>  HỎI &amp; TRẢ LỜI</a:t>
            </a:r>
            <a:endParaRPr b="1" sz="9600">
              <a:solidFill>
                <a:srgbClr val="435234"/>
              </a:solidFill>
            </a:endParaRPr>
          </a:p>
          <a:p>
            <a:pPr indent="0" lvl="0" marL="0" marR="0" rtl="0" algn="l">
              <a:lnSpc>
                <a:spcPct val="139000"/>
              </a:lnSpc>
              <a:spcBef>
                <a:spcPts val="0"/>
              </a:spcBef>
              <a:spcAft>
                <a:spcPts val="0"/>
              </a:spcAft>
              <a:buNone/>
            </a:pPr>
            <a:r>
              <a:rPr b="1" lang="en-US" sz="9600">
                <a:solidFill>
                  <a:srgbClr val="435234"/>
                </a:solidFill>
              </a:rPr>
              <a:t>     </a:t>
            </a:r>
            <a:endParaRPr b="1" sz="9600">
              <a:solidFill>
                <a:srgbClr val="435234"/>
              </a:solidFill>
            </a:endParaRPr>
          </a:p>
          <a:p>
            <a:pPr indent="0" lvl="0" marL="2743200" marR="0" rtl="0" algn="l">
              <a:lnSpc>
                <a:spcPct val="139000"/>
              </a:lnSpc>
              <a:spcBef>
                <a:spcPts val="0"/>
              </a:spcBef>
              <a:spcAft>
                <a:spcPts val="0"/>
              </a:spcAft>
              <a:buNone/>
            </a:pPr>
            <a:r>
              <a:rPr b="1" lang="en-US" sz="4500">
                <a:solidFill>
                  <a:srgbClr val="435234"/>
                </a:solidFill>
              </a:rPr>
              <a:t>Quét mã QR để truy cập bài trình bày này </a:t>
            </a:r>
            <a:endParaRPr b="1" sz="4500">
              <a:solidFill>
                <a:srgbClr val="435234"/>
              </a:solidFill>
            </a:endParaRPr>
          </a:p>
          <a:p>
            <a:pPr indent="0" lvl="0" marL="0" marR="0" rtl="0" algn="l">
              <a:lnSpc>
                <a:spcPct val="139000"/>
              </a:lnSpc>
              <a:spcBef>
                <a:spcPts val="0"/>
              </a:spcBef>
              <a:spcAft>
                <a:spcPts val="0"/>
              </a:spcAft>
              <a:buNone/>
            </a:pPr>
            <a:r>
              <a:rPr b="1" lang="en-US" sz="9600">
                <a:solidFill>
                  <a:srgbClr val="435234"/>
                </a:solidFill>
              </a:rPr>
              <a:t> </a:t>
            </a:r>
            <a:r>
              <a:rPr b="1" lang="en-US" sz="9600">
                <a:solidFill>
                  <a:srgbClr val="435234"/>
                </a:solidFill>
              </a:rPr>
              <a:t>   </a:t>
            </a:r>
            <a:endParaRPr b="1" sz="9600">
              <a:solidFill>
                <a:srgbClr val="435234"/>
              </a:solidFill>
            </a:endParaRPr>
          </a:p>
          <a:p>
            <a:pPr indent="0" lvl="0" marL="0" marR="0" rtl="0" algn="ctr">
              <a:lnSpc>
                <a:spcPct val="139000"/>
              </a:lnSpc>
              <a:spcBef>
                <a:spcPts val="0"/>
              </a:spcBef>
              <a:spcAft>
                <a:spcPts val="0"/>
              </a:spcAft>
              <a:buNone/>
            </a:pPr>
            <a:r>
              <a:rPr b="1" lang="en-US" sz="9600">
                <a:solidFill>
                  <a:srgbClr val="435234"/>
                </a:solidFill>
              </a:rPr>
              <a:t>    DECOLORES ! </a:t>
            </a:r>
            <a:endParaRPr b="1" sz="9600">
              <a:solidFill>
                <a:srgbClr val="435234"/>
              </a:solidFill>
            </a:endParaRPr>
          </a:p>
        </p:txBody>
      </p:sp>
      <p:sp>
        <p:nvSpPr>
          <p:cNvPr id="267" name="Google Shape;267;g35596b42ab6_0_16"/>
          <p:cNvSpPr txBox="1"/>
          <p:nvPr/>
        </p:nvSpPr>
        <p:spPr>
          <a:xfrm>
            <a:off x="2896270" y="7458489"/>
            <a:ext cx="12132900" cy="215400"/>
          </a:xfrm>
          <a:prstGeom prst="rect">
            <a:avLst/>
          </a:prstGeom>
          <a:noFill/>
          <a:ln>
            <a:noFill/>
          </a:ln>
        </p:spPr>
        <p:txBody>
          <a:bodyPr anchorCtr="0" anchor="t" bIns="0" lIns="0" spcFirstLastPara="1" rIns="0" wrap="square" tIns="0">
            <a:spAutoFit/>
          </a:bodyPr>
          <a:lstStyle/>
          <a:p>
            <a:pPr indent="0" lvl="0" marL="914400" marR="0" rtl="0" algn="l">
              <a:lnSpc>
                <a:spcPct val="139000"/>
              </a:lnSpc>
              <a:spcBef>
                <a:spcPts val="0"/>
              </a:spcBef>
              <a:spcAft>
                <a:spcPts val="0"/>
              </a:spcAft>
              <a:buNone/>
            </a:pPr>
            <a:r>
              <a:t/>
            </a:r>
            <a:endParaRPr/>
          </a:p>
        </p:txBody>
      </p:sp>
      <p:pic>
        <p:nvPicPr>
          <p:cNvPr id="268" name="Google Shape;268;g35596b42ab6_0_16"/>
          <p:cNvPicPr preferRelativeResize="0"/>
          <p:nvPr/>
        </p:nvPicPr>
        <p:blipFill>
          <a:blip r:embed="rId6">
            <a:alphaModFix/>
          </a:blip>
          <a:stretch>
            <a:fillRect/>
          </a:stretch>
        </p:blipFill>
        <p:spPr>
          <a:xfrm>
            <a:off x="996900" y="1811150"/>
            <a:ext cx="2472013" cy="3464300"/>
          </a:xfrm>
          <a:prstGeom prst="rect">
            <a:avLst/>
          </a:prstGeom>
          <a:noFill/>
          <a:ln>
            <a:noFill/>
          </a:ln>
          <a:effectLst>
            <a:outerShdw blurRad="57150" rotWithShape="0" algn="bl" dist="742950">
              <a:srgbClr val="000000">
                <a:alpha val="4000"/>
              </a:srgbClr>
            </a:outerShdw>
          </a:effectLst>
        </p:spPr>
      </p:pic>
      <p:pic>
        <p:nvPicPr>
          <p:cNvPr id="269" name="Google Shape;269;g35596b42ab6_0_16"/>
          <p:cNvPicPr preferRelativeResize="0"/>
          <p:nvPr/>
        </p:nvPicPr>
        <p:blipFill>
          <a:blip r:embed="rId7">
            <a:alphaModFix/>
          </a:blip>
          <a:stretch>
            <a:fillRect/>
          </a:stretch>
        </p:blipFill>
        <p:spPr>
          <a:xfrm>
            <a:off x="13989175" y="4280038"/>
            <a:ext cx="2743200" cy="2667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